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95" r:id="rId31"/>
    <p:sldId id="293" r:id="rId3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/>
    <p:restoredTop sz="94231"/>
  </p:normalViewPr>
  <p:slideViewPr>
    <p:cSldViewPr snapToGrid="0" snapToObjects="1">
      <p:cViewPr varScale="1">
        <p:scale>
          <a:sx n="143" d="100"/>
          <a:sy n="143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3-20T08:24:15.8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4188 1822 0,'0'21'31,"0"63"-15,0 0-16,0 42 15,0-43-15,0 1 16,-21 42-16,21-42 15,-21-22-15,21 1 16,0 0-16,0 42 16,0 21-16,0-22 15,0 64-15,0 0 16,0-1-16,0-62 16,0 62-16,0-41 15,0-42-15,0-21 16,0-21-16,0 21 15,0-1-15,0 1 16,0-21-16,0 21 16,0 21-16,0 0 15,0-22-15,0 22 16,0-21-16,0 21 16,0-42-16,0 21 15,0-42 1,0 21-16,0-22 15,0 1-15,0 0 16,0 0 0,0 21-16,0-21 15,0 0 1,0 0 0,0 0-16,0 21 15,0-21 1,0 21-16,0-21 15,0 21 1,0-21 0,0 20-1,0-20-15,0 0 16,0 0-16</inkml:trace>
  <inkml:trace contextRef="#ctx0" brushRef="#br0" timeOffset="832.1355">3916 1634 0,'21'0'78,"0"0"-62,0 0 15,0 0-15,-1 0-16</inkml:trace>
  <inkml:trace contextRef="#ctx0" brushRef="#br0" timeOffset="2360.8221">3162 482 0,'105'0'63,"83"20"-48,21 22-15,1-42 16,20 63-16,21-21 16,43-42-16,-43 0 15,-21 0-15,22 0 16,-22 0-16,-63 0 15,-20 0-15,-63 0 16,-1 0-16,-20 0 16,21 0-16,0 0 15,0 0-15,41 0 16,-41 0-16,0 0 16,0 0-16,-1 0 15,-20 0-15,0 0 16,21 0-16,-1 0 15,1 0-15,42 0 16,-42 0 0,20 0-16,43 0 15,-63 0-15,-1 0 16,-41 0-16,21 0 16,21-21-16,-63 21 15,0 0 1,0 0-16,-21-21 15,21 21-15,20 0 16,22 0 0,-42 0-16,42 0 15,0 0-15,42 0 16,-43 0-16,22 0 16,-21 0-16,-42 0 15,42 0-15,-42 0 16,21 0-1,-22 0 1,22 0-16</inkml:trace>
  <inkml:trace contextRef="#ctx0" brushRef="#br0" timeOffset="3464.8434">8543 230 0,'21'0'31,"21"0"-15,0 0-16,42 0 15,42 0-15,-1 0 16,-20 21-16,62 21 15,1-21-15,-84-21 16,-42 21-16,-1-21 16,1 21-1,-21-21 1,21 21 0,-21-21-16,0 0 15,0 0 1,0 0 62,0 21-47,-21 21 32,0-21-63,-63 62 15,0-20-15,-21-21 16,-83 42-16,-42-42 16,-106 42-16,85-63 15,42 0-15,62 20 16,42-41-16,63 0 15,0 21 64</inkml:trace>
  <inkml:trace contextRef="#ctx0" brushRef="#br0" timeOffset="6241.4218">4272 1843 0,'21'0'47,"0"0"-31,41 0-16,22 0 15,21 0-15,21 0 16,62 0-16,-21 0 16,85 0-16,-22 0 15,42 0-15,-20 0 16,-43 0-16,0 0 15,-20 0-15,-22 0 16,-20 0-16,20 0 16,-62 0-16,42 21 15,41 0-15,-62 0 16,83-21-16,-104 21 16,83 0-16,-83 0 15,21 0-15,-63-21 16,20 0-16,-20 42 15,0-21-15,-21-21 16,0 0-16,0 0 16,-1 21-16,-20-21 15,21 0 1,-21 0-16,21 0 16,0 0-1,0 0-15,-21 0 16,42 0-16,-21 0 15,-1 0-15,22 0 16,-21 0 0,-21 0-16,21 0 15,0 0-15,0 0 16,-21 0 0,20 0-16,-20 0 15,21 0-15,-21 0 16,0 0-16,21-21 15,0 0-15,21 21 16,0 0-16,-42 0 16,20 0-16,-20 0 15,21 0 1,-21 0 0,21 0-1,-21 0 1,0 0-16,0 0 15,0 0-15,21 0 16,-21 0 31,21 0 0,-22 0-16,-20 21-15,0 0-1,21 0-15,-21 0 16,21 20-16,0-20 16,-21 21-1,21 0-15,-21 0 16,0-21-16,0 21 15,42 0-15,-42-21 16,0 21-16,21 21 16,-21-22-16,0 22 15,0 0-15,0 0 16,21-21-16,-21 0 16,0 21-16,42-21 15,-42-1-15,0 22 16,0-21-16,0-21 15,0 21-15,0 0 16,21 0 0,-21 21-16,0 21 15,0 20-15,0-20 16,0-21-16,0 0 16,0 0-16,0-22 15,0 22-15,0-21 16,0 0-16,0 21 15,0-42-15,0 21 16,0 21-16,0-21 16,0 20-16,0 1 15,0-42-15,0 42 16,0-42-16,0 21 16,0-21-16,0 21 15,0-21-15,0 0 16,0 0-16,0 21 15,0-1-15,0-20 16,0 21-16,0-21 16,0 21-16,0-21 15,0 21-15,0-21 16,0 0-16,0 0 16,0 0-1,0 0-15,0 0 0,0 21 16,0-21-1,0-1 1,0 1-16,0 0 16,0 0-16,0 0 15,0 0 1,0 0-16,0 0 16,0 0-1,0 0-15,0 0 16,0 21-1,0-21-15,0 0 16,0 0-16,0 0 16,0 0-1,0 0 1,0-1 31,0 1 0,0 21-47,0-21 31,0 0-31,0 0 16,0 0 109,0 0-110,0 21 1</inkml:trace>
  <inkml:trace contextRef="#ctx0" brushRef="#br0" timeOffset="8256.5686">4209 5782 0,'0'-21'63,"21"21"-48,63 0-15,-22 21 16,43-21-16,0 0 16,62 0-16,-20 42 15,-1-42-15,-20 0 16,0 0-16,-22 0 15,43 0 1,21 0-16,20 0 16,21 0-16,1 0 15,20 0-15,21 0 16,-62 0-16,41 0 16,-41 0-16,-43 0 15,-20 0-15,-21 0 16,-64 0-16,1 0 15,-21 0-15,0 0 16,21 0-16,0 0 16,-21 21-1,42-21-15,0 0 16,-1 0-16,-20 21 16,21-21-16,-42 20 15,42-20-15,-21 42 16,21-21-16,-1-21 15,1 0-15,21 0 16,0 42-16,-1-42 16,-20 21-16,42-21 15,-42 21-15,0-21 16,-21 0 0,-22 0-16,1 0 15,0 0-15,0 0 16,42 0-16,-21 0 15,21 0-15,-21 0 16,0 42 0,-22-42-16,1 0 15,0 0-15,0 0 16,0 0-16,21 0 16,0 0-16,21 0 15,-42 0 1,0 0-16,0 0 47,0 0-32,0 0-15,-1 0 32,1 0-17,21-21 1,-21 21 31,0 0-32,0 0 1,0 0 0,21 0-16,-21 0 31,21-21-16,-42 0-15,0 0 125</inkml:trace>
  <inkml:trace contextRef="#ctx0" brushRef="#br0" timeOffset="10473.6144">8795 2786 0,'0'-21'63,"-42"21"-63,0 105 15,-21-21-15,21-1 16,42-20-16,-42 0 15,1 42-15,41-63 16,-21 0-16,0 20 16,0-41-16,21 42 15,-21-21 1,21 0-16,0-21 16,-21 42-16,0-42 15,21 0-15,0 0 16,0 42-16,0-43 15,0 22-15,0-21 16,-21 42-16,21 0 16,0-21-16,0 21 15,0 0-15,0-21 16,0 20-16,0-20 16,0 0-16,0 21 15,0-21-15,0 0 16,0 21-16,0 0 15,0-22-15,0 1 16,0 21-16,0-42 16,0 21-16,0-21 15,0 0-15,0 21 16,0-21-16,0 21 16,21-21-16,0 0 15,-21 0 1,0 20-16,21-41 15,0 21-15,0 0 16,-21 0 0,42 42-16,-22-63 15,1 21-15,-21 0 16,42 0-16,0 0 16,0 0-1,-21 21-15,0-42 16,21 42-16,0 0 15,0-1-15,-1 1 16,1-21-16,-21 0 16,21-21-16,-21 0 15,0 0 1,0 0-16,0 0 16,0 0-1,21 0-15,0-42 16,20 21-16,-41-21 15,21 22-15,42-43 16,-63 42-16,21 0 16,-21-21-16,0 42 15,41-63-15,1 0 16,-42 42 0,21-42-16,-21 42 15,21-20 1,-21-1-16,0 0 15,0-21-15,0 0 16,21 0-16,-21 0 16,-21 1-16,20-22 15,-20 42-15,21 0 16,-21 0-16,0-21 16,0 21-16,21-21 15,-21 22-15,0-22 16,0 0-16,0 0 15,0-42-15,0 42 16,0 21-16,0-41 16,-21-22-16,21 84 15,0-63-15,-21 63 16,21-63-16,-20 22 16,-43-22-16,42 21 15,-21 0-15,0-42 16,-42-20-16,42 62 15,0-42-15,1 42 16,20 21-16,0 0 16,0 42-1,21-41 1,-21 20 15,0 21 32,0 0-32,-21 0-31,21 0 16,-21 0-1,21 0 1,-21 21-16,1-1 15,20-20 1,-21 21-16,21 0 31,0-21 1,0 0-17,21 21 16,-21 0 1,-21 0-1,42 0-15,0 21-16,-21 21 15</inkml:trace>
  <inkml:trace contextRef="#ctx0" brushRef="#br0" timeOffset="11703.9896">9360 3289 0,'0'-21'47,"-21"21"-31,0 0-16,0 0 16,0 0-16,-21 0 15,22 21 1,20 0-16,-42 0 15,21 42-15,0-22 16,0 1 0,21 0-16,0 0 15,0 0-15,21 63 16,0-63-16,21 20 16,-1-20-16,1-21 15,-21 0-15,0 0 16,21 0-16,-21 0 15,0-21 1,0 0 0,0 21-16,0 0 15,0 0 1,-21 0 0,21 0-16,-21 0 15,0 0-15,0 0 16,0 0-16,0 21 15,0-1 1,-21 1-16,0-21 16,-21 21-16,0-42 15,0 21-15,-21 0 16,21-21-16,22 21 16,-22 0-16,0-21 15,21 0-15,-21 0 16,0 0-16,-21 0 15,0 0-15,42 0 16,-41 0-16,-1-42 16,21 42-16,-42-42 15,63 21-15,0 0 16</inkml:trace>
  <inkml:trace contextRef="#ctx0" brushRef="#br0" timeOffset="13249.0883">8899 4546 0,'-21'21'31,"21"0"-15,0 0-16,0 41 15,0-41-15,-41 0 16,41 21-16,-21-21 16,0 0-1,21 0 17,-21 0-17,21-42 95,0-21-95,0 21-15,0-42 16,0 1-16,0 41 15,0 42 157,0 20-156,0-20-16,0 42 16,0 0-1,0-42-15,0 0 0,0 21 16,0-21-1,0 0 1,21 0 0,0-21 15,21 0 16,-63-21 297,0 0-329,-42-21-15,21 21 16,21-21-16</inkml:trace>
  <inkml:trace contextRef="#ctx0" brushRef="#br0" timeOffset="14760.6603">8606 4609 0,'0'-21'32,"21"21"-17,0 0 1,0 0 15,0 0-15,0 0-1,0 0 17,21 0-17,-21 0 17,21 0-1,-21 0-16,-1 0 1,1 0-16,21 21 16,-42 0-16,42 20 15,-21-41-15,21 42 16,-42 0-16,21-21 16,0 21-1,0 0-15,0-21 16,-21 0-1,21 21 1,-21-21 15,21 0 32,-21-42 31,0 0-94,0-21 15,0 21-15,0-21 16,0 21-16,0-21 15,0 0 1,0 21-16,0 0 16,21 0-1,0 0 63,-21 1-15,20-1-16,1 0 0,0 21 78,0 0-125,0 0 15,0 21 1,21 0-16,-21 20 16,0 1-16,0-21 15,0 0 1,-21 0-1,21-21 17</inkml:trace>
  <inkml:trace contextRef="#ctx0" brushRef="#br0" timeOffset="18704.2763">1466 3896 0,'63'-42'156,"-22"42"-140,43 0-16,0 0 15,0 0-15,0 0 16,62 0-16,-41 0 15,-21 0-15,-1 0 16,-41 0-16,0 0 16,-21 0 31,0 0-47,0 0 15,21 0 1,0 0-16,20 0 15,1 0-15,-21 0 16,-21 0-16,0 0 16,0-21-1</inkml:trace>
  <inkml:trace contextRef="#ctx0" brushRef="#br0" timeOffset="19409.0685">2890 3394 0,'125'83'78,"85"1"-78,-85-21 16,22 0-16,-42-42 16,-43-21-16,43 42 15,-84-42 1,0 21 78,-42 20-63,-21 22-31,-42 42 15,-20 21-15,-1-21 16,-21-22-16,22 1 16,-22 0-16,105-84 15,-42 21-15,42-21 16,0 21-16,1-21 31,-1 0 32</inkml:trace>
  <inkml:trace contextRef="#ctx0" brushRef="#br0" timeOffset="22320.8815">13297 2325 0,'63'0'109,"20"42"-109,64 21 16,20 0-16,22 0 16,-1 20-16,1-20 15,20 21-15,-62-42 16,-1-21-16,-83 0 16,0 0-1,0 0-15,-42 0 16,0-21-16,0 0 15,21 21-15,-1-21 16,-20 21 0,42-21-16,-42 0 15,21 0-15,0 20 16,0 22-16,0-42 16,-21 0-16,41 0 15,22 0-15,-63 0 16,63 0-16,-21 21 15,20 0-15,-20-21 16,21 21-16,-42 0 16,42 0-16,-1 0 15,22 21-15,42 0 16,-64 21-16,22-63 16,0 42-16,-21-42 15,-1 0-15,-41 42 16,0-22-16,21-20 15,-42 0-15,21 0 16,-21 0-16,0 0 16,21 0-16,-22 0 15,22 21 1,21-21 0,-42 0-16,42 42 15,0-42-15,-42 0 16,0 0-16,0 0 15,20 0 1,1 21 0,-21-21-16,21 0 15,-21 0 1,-21 21-16,0 0 78,0 0-62,0 21-1,0 0 1,-21 21-16,-21 21 16,21-43-16,-41 43 15,-22 42-15,21-42 16,0 20-16,-21-41 15,-20 42 1,41-21-16,-21-21 16,0 21-16,42-43 15,-62 64-15,41-21 16,-105 0-16,64 0 16,-43-1-16,84-41 15,-62 21-15,83-63 16,-42 21-16,42-21 15,-21 21-15,1 0 16,41 0-16,-42 0 16,42-21-16,-21 21 15,21 0 1,-21 0 15,0-21-15,0 21-1,21 0-15,0 0 16,-41-21-16,20 0 16,21 20-16,0-20 15,-21 0-15,21 42 16,0-42 0,-21 0-16,21 0 0,0 21 15,-41 0 1,41-21-1,0 0-15,0 0 16,0 21 0,0-21-1,0 0-15,21 21 16,-21-21-16,-21 0 16,21 21-16,-21 0 15,21-21 1,0 21-16,0 0 15,1-21-15,-1 0 16,-42 42-16,42-42 16,-42 21-16,0 0 15,42 0-15,0 0 16,-21-21-16,21 0 31,1 0-15,-1 0-1,0 21-15,0-21 16,-21 21 0,21-21-16,-21 21 15,21-21 1,0 0-16,21 20 16,-21-20-16,0 0 15,0 0 1,-21 42 15,21-42-15,1 0-16,20 21 15,-21-21 1,0 0-16,0 21 16,0-21 15,0 0 31,0 0-62,-42-21 16</inkml:trace>
  <inkml:trace contextRef="#ctx0" brushRef="#br0" timeOffset="24408.4971">13339 2660 0,'-21'63'62,"21"42"-46,-21 62-16,0-20 16,-21 42-1,21-22-15,0 22 16,0-22-16,-21 22 16,21-21-16,21-22 15,-42 22-15,42-63 16,-41 20-16,41-83 15,0-21-15,0 42 16,0-42-16,0 0 16,0 0-16,0 42 15,0-21-15,0-1 16,0-20-16,0 42 16,0 0-16,0 0 15,0-42-15,0 42 16,0 0-16,0-22 15,0 1-15,0 0 16,0 0-16,0-21 16,0 21-16,0-21 15,0 0 1,0 0-16,0 0 16,0 21 15,0-21-31,0 21 15,21-42-15,-1 20 32,-20 1-32,21 0 31,-21 0 0,21-21-15,-21 21-1,21-21 1,0 0 0,0 0-1,0 0 1,0 0 0,0 0-1,0 0-15,0 0 31,0 0-31,0 0 16,0 0 0,0 0 15,0 0-15,-1 0 77,1 0-77,0 0-16,0 0 16,0 0-16,0 0 15,0 0 1,0 0-16,0 0 31,0 0 16,0 0-16,0 0-15,0 0 62,0 0-47,0 0-15,0 0 15,0 0-15,-1 0-1</inkml:trace>
  <inkml:trace contextRef="#ctx0" brushRef="#br0" timeOffset="34656.5852">14113 3456 0</inkml:trace>
  <inkml:trace contextRef="#ctx0" brushRef="#br0" timeOffset="35704.5349">14134 3603 0,'0'63'110,"0"42"-110,0-1 15,0-41-15,0 21 16,0 0-16,-21 0 16,21-22-16,0 1 15,0 0-15,0 0 16,0-21-16,0 0 15,0 21-15,0-42 16,-21 20 0,21 1-16,0 0 15,-20 0 1,20-21-16,0 0 16,0 0-16,-21 0 15,21 0-15,-21 0 31,21 0-15,0 0 0</inkml:trace>
  <inkml:trace contextRef="#ctx0" brushRef="#br0" timeOffset="38536.3896">14176 4315 0,'0'-21'78,"0"0"-62,21 21 0,21-21-1,-21 21-15,0 0 16,21 0-16,0-41 15,0 20-15,-21 21 16,20 0-16,22 0 16,-42 0-16,21 0 15,0 0-15,-21 0 16,0 0 0,0 0-16</inkml:trace>
  <inkml:trace contextRef="#ctx0" brushRef="#br0" timeOffset="40992.4435">14763 3645 0,'0'84'187,"0"-21"-171,0 20-16,0-20 15,0 21-15,0-21 16,0 0-16,0-21 16,0-1-16,0 1 15,0 0-15,0-21 16,0 0 0,0 0-1,0 0 1,0 0-16,0 0 15,0 0 689,0 0-689,0 0-15,0 42 16,0-21-16,0 20 15,0-20 1,0 0 0,0-21-16,-21 21 15,21-21 32,0 0-16,0 0-15,0 21 31,-42-21 47,42 0-47,0 0-16,0 0-16,0 0 1,0 0-16</inkml:trace>
  <inkml:trace contextRef="#ctx0" brushRef="#br0" timeOffset="43264.1202">10240 6117 0,'21'0'62,"20"-21"-46,1 21-1,-21-21 1,21 0-16,-21 21 16,21-21-16,0-21 15,21 42-15,-42-21 16,-1 21-16,1-21 16,0 0-1,0 0-15,0 0 31,-21 1 1,0-1 15,0 0-32,0 0-15,0-21 31,-21 21 1,0 0 15,0-21-32,0 42 1,21-21-1,0 0 17</inkml:trace>
  <inkml:trace contextRef="#ctx0" brushRef="#br0" timeOffset="44880.6535">4355 7374 0,'0'63'109,"0"41"-109,-20 1 16,-22-21-16,42-21 16,0 0-16,-21 21 15,21-43-15,0 22 16,-21 0-16,21-42 15,0 21 1,0-21 0,0 0-16,0 0 15,0 0-15,0 42 16,-42-1-16,42-20 16,0 0-16,0 42 15,-21-21-15,21-21 16,0 21-16,-21 0 15,21-22 1,0-20 0,0 21-1,0-21-15,0 0 16,0 21-16,0 0 16,0 0-16,0-21 15,0 0-15,0 0 16,0 0-16,0 21 15,0-22-15,0 22 16,0-21 0,0 21-16,0-21 15,0 21 1,0-21 15,0 0-15,0 0-16,0 0 15,0 0 17,0 0-32,0 0 15,0 0 1,0 0-16,21-21 31,0 0-15,21 0-16,0-63 15</inkml:trace>
  <inkml:trace contextRef="#ctx0" brushRef="#br0" timeOffset="46577.141">4439 7290 0,'0'-21'31,"21"21"-15,21-21-16,-21 21 15,21-21-15,0 21 16,42 0-16,41-42 16,-62 42-16,84-21 15,-1 0-15,22 1 16,62-22-16,0 21 15,43-21-15,-64 42 16,-21-21-16,-41 0 16,41 21-16,22 0 15,-22 0-15,22-21 16,-43 21-16,22 0 16,-43 0-16,-20 0 15,0 0-15,-43 0 16,1 0-16,0 0 15,-21 0-15,-21 0 16,41 0-16,-20 0 16,21 0-16,-21 0 15,20 0-15,-62 0 16,42 0-16,0 0 16,0 0-1,0 0-15,-1 0 16,-20 0-16,0 0 15,0 0-15,21 0 16,0 0-16,-21-21 16,20 21-16,-41 0 15,42 0-15,-42 0 16,21 0-16,-21 0 16,0 0-16,0 0 15,0 0-15,42 21 16,20-21-16,1 21 15,-21 0-15,-21-21 16,21 0-16,-21 42 16,-1-42-16,1 0 15,-21 21-15,0 0 16,0-21 0,0 0-16,-21 21 15,21 0 1,-21-1-1,0 1-15,42 42 16,-42-21-16,0 21 16,0 0-1,0 0-15,0 20 16,0 1-16,0 0 16,0-42-16,0 42 15,0-21-15,0 20 16,0-20-16,-21 21 15,0 42-15,-21-21 16,42-22-16,-21 1 16,21-21-16,0 0 15,-21-21-15,21 21 16,-21-22 0,21-20-16,0 42 15,0-42-15,0 63 16,0-21-16,0 0 15,0-21-15,0 20 16,0 1-16,0-42 16,0 42-16,0-21 15,0 0-15,0 0 16,0-21 0,0 0-1,0 0 1,0 0-1,0 20-15,0-20 0,0 0 16,0 0 0,0 42-16,0-42 15,42 0-15,-42 21 16,0-21 15</inkml:trace>
  <inkml:trace contextRef="#ctx0" brushRef="#br0" timeOffset="48584.5976">4984 2765 0,'-21'0'16,"0"0"-16,-21 0 31,0 63-31,21 0 16,0 21-16,0 41 15,0-20-15,0-21 16,0 41-16,21-62 16,0 42-16,-21-21 15,-20 0-15,41-22 16,0 1-16,0-21 15,-21 21-15,21-42 16,0 0-16,0 21 16,0 21-16,0 0 15,0-22 1,21-20-16,-21 0 16,0 21-16,21-21 31,-21 0-16,20-21-15,-20 21 16,21-21-16,-21 21 16,0 0-1,0 0-15,0 21 16,0-21 0,0 42-16,0-42 31,0 41-31,0-20 15,0-21-15,0 21 16,0-21 0,0 0-16,0 21 15,0 0-15,0-21 16,0 0-16,0 0 16,0 21-16,0 0 15,0-21 1,0-1-1,0 1 1,21 0 0,0-21 15,0 0-31,0 21 16,21-21-16,0 0 15,0 0-15,42 63 16,-43-63-16,22 21 15,0 0-15,21 0 16,0 0-16,20 21 16,-41-42-1,21 0-15,-21 42 16,20-42-16,-20 0 16,0 0-16,0 0 15,0 0-15,-21 0 16,-1 0-16,22 0 15,0 0-15,-42 0 16,21 0-16,-21 0 16,0 0-16,0 0 15,21 0-15,0 0 16,20 21-16,1 0 16,-21-21-16,42 0 15,-63 0-15,42 21 16,-1-21-16,-41 0 15,21 0-15,-21 0 16,21 0-16,-21 0 16,42 0-16,-42 0 15,21 0-15,-21 0 16,20 0-16,1 0 16,-21 0-1,0 0-15,0 0 16,21 0-1,-21 0 1,21 0-16,0 0 16,-21 0-1,-42-42 95,-21 0-95,0-42-15,-21-21 16,21-41-16,-42-22 16</inkml:trace>
  <inkml:trace contextRef="#ctx0" brushRef="#br0" timeOffset="50289.1098">4795 2660 0,'42'-21'16,"-21"21"-1,21-21 1,0 21-16,21 0 15,-22 0-15,43 0 16,-21 0-16,21 0 16,0 0-16,41 21 15,22 0-15,20 42 16,-20-42-16,-1 0 16,22 0-16,-21-21 15,-22 42-15,43-21 16,-64-21-16,22 0 15,0 0 1,-43 0-16,-20 0 16,0 0-16,21 0 15,-42 0-15,-21 0 16,0 0-16,21-21 16,-22 21 30,1 0-30,0 0 0,0 0-16,0 0 15,0 0-15,0 0 32,0 0-32,0 0 15,0 0 1,0 0-1,0 0-15,21 0 32,-21 0-17,0 21 32,-21 42-31,0 20-16,0 43 15,0-42-15,0 0 16,0 0-16,0-1 16,0-20-16,0 0 15,0-21-15,0 0 16,-21 21-16,21-21 16,-21-1-16,21-20 15,0 0-15,0 21 16,0 21-16,0-42 15,-21 21-15,0 0 16,0 0-16,21 0 16,0 0-16,0 20 15,-21-20-15,21 0 16,-21-21-16,21 0 16,0 0-16,0 0 15,0 21-15,0-21 16,0 42-16,0-21 15,0 20-15,0-20 16,0-21-16,0 0 16,0 21-16,0-21 15,0 21 1,0 0 0,0-21-16,0 21 15,-21-21-15,21 21 16,-21 20-16,21-20 15,0-21 1,0 21 0,-42-42 46,21 0-46,-62-42-1,-1 0-15,-63-20 16,105 41-16,-62 0 16</inkml:trace>
  <inkml:trace contextRef="#ctx0" brushRef="#br0" timeOffset="51264.187">5277 3373 0,'-42'0'31,"42"21"-31,-21 20 16,0 22-16,21-21 16,-21 21-1,0-21-15,21 42 16,0-1-16,-21-20 15,21-21-15,-21 42 16,21-42-16,0-21 16,0 21-1,0-21 1,0 21 0,0-21-1,0 20 1,0-20-16,0 21 15,0-21 1,0 0 0,0 0-16,0 0 47,21-21-16,0 21-16,21-21 1,0 21-16,0 0 31,-21-21-31,21 0 0,-21 0 16,20 0 0,-20 0-1,0 0 1,0 0 31</inkml:trace>
  <inkml:trace contextRef="#ctx0" brushRef="#br0" timeOffset="52143.8887">6198 3456 0,'0'21'62,"-42"84"-62,0-21 16,21 21-16,-20-64 16,20 22-16,0 0 15,0-21-15,0 21 16,21-21-16,-21 0 15,21-21 1,0 0 0,-21 0-1,21 0-15,0-1 16,0 1 0,0 0-16,0 0 31,0 0-16,0 0 1</inkml:trace>
  <inkml:trace contextRef="#ctx0" brushRef="#br0" timeOffset="53263.957">6345 3268 0,'21'0'62,"0"0"-46,-21 21-16,0 42 16,0-21-16,0-1 15,0 22-15,21-21 16,0 0-16,-21 0 15,20 21-15,-20-21 16,0 0-16,0 20 16,0-20-16,0-21 15,21 0-15,-21 21 16,21-21-16,0 21 16,-21-21-1,21 21 1,-21-21-1,0 0 1,21 0-16,0 0 16,0-21 15,-21 21-15,0 0-1,21-21 1,0 20 46,21-20 32,-21-20-78,63-190-1,-43 147-15,22-63 16,-63 64-16,21-1 16,-21 0-16,21 21 15,0 21-15,-21-21 16,21 0-16,-21 21 15,0 0 1</inkml:trace>
  <inkml:trace contextRef="#ctx0" brushRef="#br0" timeOffset="55384.5194">4230 9532 0,'0'21'62,"0"21"-46,0-22-16,0 22 15,0-21-15,0 0 16,0 0-16,0 0 16,0 0-16,0 0 15,-21 0-15,21 21 31,0-21-31,-21-21 0,21 21 16,0 0-16,0 0 16,0 0-1,0 0-15,0 0 16,-21 20-16,21-20 16,0 0-1,0 0 1,0 0 31,21-21 0,0 0-32,0 0-15,21 0 16,0 21-16,-1 0 15,22 0-15,-21 0 16,21 21-16,42-21 16,-84 0-16,21-21 15,20 21-15,1 0 16,0 0 0,63 0-16,-64 0 0,85 0 15,41-21 1,-41 0-16,-84 21 15,63-21-15,-43 41 16,-20-41-16,21 0 16,-21 0-16,20 21 15,64 0-15,-21 0 16,41-21-16,-41 0 16,41 0-16,-20 0 15,20 0-15,-41-42 16,-42 42-16,21-42 15,-22 42-15,1-20 16,0 20-16,0 0 16,20 0-16,-20-21 15,0 21-15,0 0 16,41 0-16,-41 0 16,42 0-16,-1 0 15,-20 0-15,62 0 16,1 0-16,-1 0 15,-41 0-15,-42 0 16,0 0-16,-22 0 16,-41 0-16,21 0 15,-21 0 17,21 0-17,-21 0-15,21 0 16,-21 0-16,42 0 15,-21 0-15,-1 0 16,-20 0-16,42 0 16,0 0-16,-42 0 15,21 0-15,21 0 16,-42 0-16,0 0 16,-1 0-16,22-42 15,0 42 1,-146-21 109,-85-84-125,-83 21 15</inkml:trace>
  <inkml:trace contextRef="#ctx0" brushRef="#br0" timeOffset="56288.1018">4921 7877 0,'-21'21'16,"0"83"-16,-21-20 16,21 0-16,-21 42 15,21-1-15,0 43 16,0-42-16,-20 41 16,41-83-16,0 0 15,0 0-15,0-1 16,0-41-16,0 21 15,0 0-15,0-42 16,0 21 0,0-21 15,0 0-15,0 0-16,21 0 15,-21 21 48,20-21-48,-20 20-15,0-20 16,21-21 0</inkml:trace>
  <inkml:trace contextRef="#ctx0" brushRef="#br0" timeOffset="57808.296">5256 7709 0,'0'0'16,"63"0"-16,20-21 15,-62 0-15,42 0 16,-21 21-16,21 0 15,-42 0-15,21-21 16,-21 21 0,0 0-1,0 0 1,0 0 0,-1 0-16,1 0 15,21 0-15,-21 0 16,21 0-16,0 0 15,0 0-15,0 0 16,0 0 0,-1 0-16,-20 0 15,0 0-15,21 0 16,0 0-16,0 0 16,0 0-16,0 0 15,21 0-15,-1 0 16,-41 0-16,0 0 15,21 0-15,0 0 32,-21 0-32,21 0 15,-21 0 1,0 0-16,21 0 16,-21 21 15,0 0-16,-1 0 1,1-21-16,-21 21 16,21 0-16,0 0 15,0-21-15,-21 21 16,21 0-16,0 21 16,0 21-1,0-21-15,-21 20 16,42 1-16,0 21 15,-42-21-15,21-63 16,0 84-16,-21-42 16,0-21-16,21 62 15,-21-62-15,41 21 16,-41-21-16,0 21 16,21 0-16,-21 21 15,21-21-15,-21 0 16,0 20-1,21 22-15,-21-42 0,0 0 16,0 0 0,0 0-16,0 0 15,0-21-15,0 21 16,0-22 0,0 22-1,0-21-15,0 0 16,0 0-1,0 0-15,0 0 16,0 0 0,0 0-16,0 21 15,0-21 1,0 21 0,0-21-1,0 21 1,0-21-16,0 20 15,0-20 1,0 21 0,0-21-1,0 21 32,-21-42-31,0 21-16,0 0 15,0 21 1,-20-42-16,-1 21 16,-42 0-16,-21 42 15,1-63-15</inkml:trace>
  <inkml:trace contextRef="#ctx0" brushRef="#br0" timeOffset="58544.9275">4649 9888 0,'21'21'94,"62"-21"-78,1 21-16,42-21 15,-43 0-15,64 0 16,-105 0-16,42 21 16,-21-21-16,-22 0 15,-20 0-15,21 0 16,21 21-16,-42-21 16,21 21-16,42-21 15,-1 21-15,43-21 16,0 20-16,-22-20 15,22 42-15,-42-42 16,-21 0 0,20 0-16,1 0 15,-42 0-15,21 0 16,-42 0-16,0 0 16,-21-42 62</inkml:trace>
  <inkml:trace contextRef="#ctx0" brushRef="#br0" timeOffset="59840.279">5193 8421 0,'0'0'0,"21"0"16,0 63 15,-21-42-31,0 21 16,0 21-16,0-42 15,0 42-15,0-42 16,0 21 0,0-1-16,0 1 15,0-21-15,0 21 16,0-21-16,0 21 16,0 0-16,0 21 15,0-21 1,0-21-16,0 0 15,0 0-15,0-1 16,0 1 15,0 0-15,0 0 0,-21 0-1,21 0 16,0 0-15,-21 21 31,21-21-31,0 0 15,0 21 16,21-42-47,0 0 15,42 0-15,0 0 16,-42 0-16,20 0 16,-20 0-16,21 21 15,-21-21 1,0 0-1,0 21 1,0-21 0</inkml:trace>
  <inkml:trace contextRef="#ctx0" brushRef="#br0" timeOffset="60552.3064">5884 8610 0,'0'42'62,"0"21"-46,0 20-16,0 1 16,0-42-16,0 21 15,-21 0-15,21 0 16,-21-21-16,21-1 16,0-20-1,0 21 16,0-21-31,0 21 47,0-21-31,0-42 62,0-42-62,0 21-16,0-20 15</inkml:trace>
  <inkml:trace contextRef="#ctx0" brushRef="#br0" timeOffset="61640.6037">5926 8526 0,'42'0'63,"0"0"-63,-21 63 16,41 42-16,-62-42 15,63 41-15,-21-62 16,-42 21-16,42 0 15,-21-21-15,-21 0 16,21-21-16,21 41 16,-21-41-1,0 21-15,0-21 32,0-21 30,0 0 1,-1 0-48,-20-125 48,0-43-48,21 84-15,-21 0 16,21 22-16,-21-1 16,42 0-16,-42 21 15,0 21-15,0 0 16,0 0-16,21-21 31,-21 0 110,0 21-141,0 0 15,0 0-15,0 1 203</inkml:trace>
  <inkml:trace contextRef="#ctx0" brushRef="#br0" timeOffset="64711.9265">8083 7709 0,'-21'21'62,"-42"21"-46,63 0-16,-84 84 16,0 20-16,22 1 15,-22-21-15,0-1 16,21 43-16,21-84 16,22-42-16,-1 41 15,21-41-15,-21 21 16,0 0-16,21-21 15,0 21-15,-21-21 16,21 20-16,0-20 16,0 0-16,0 21 15,0 0-15,0 0 16,0-42-16,0 42 16,0-43-1,0 64-15,21-42 0,0 0 31,0 21-31,0-21 16,20 0-16,-20 0 16,0 20-16,0-41 15,0 21 1,0 0-16,0-42 16,0 42-16,21-21 15,-21 0-15,0-21 16,42 42-16,-43-42 15,1 0 1,21 21-16,-21-21 16,0 0-16,21 0 15,-21 0-15,21 0 16,0 0-16,0 0 16,-21 0-16,20 0 15,22 0-15,-21 0 16,21 0-16,0 0 15,-42 0-15,63 0 16,-1-42-16,1 21 16,-21-42-16,-21 42 15,41-21 1,-62 21-16,0 0 0,21 0 16,-42 1-1,42-1-15,0-42 16,0 42-16,21-21 15,-21 0-15,-1-21 16,22 21-16,-21-42 16,42-20-16,-42 20 15,21-21-15,-42 63 16,-1-21-16,-20 21 16,21-20-16,-21-1 15,0 21-15,21 21 16,-21-63-16,0 42 15,0 0-15,0-41 16,0 20-16,0-21 16,0 21-16,0 0 15,0 21-15,0-41 16,0 41-16,0-21 16,-42 21-16,42 21 15,-41 0-15,20-21 16,0 21-16,0 0 15,0 0 1,-21 0-16,21 0 16,-21 21-16,42-21 15,-21 21-15,-21-21 16,0 21-16,-20-41 16,41 41-16,-21-21 15,0 21-15,-63-21 16,42-21-16,42 42 15,-41-21-15,20 0 16,21 0-16,0 21 16,0-21-1,-21 21 1,21 0 0,-21 0-1,0 0-15,1 0 16,20 0-16,0-21 15,-21 21-15,-21-21 16,42 0-16,0 21 16,0-21-16</inkml:trace>
  <inkml:trace contextRef="#ctx0" brushRef="#br0" timeOffset="66103.8221">8627 8002 0,'-21'42'156,"0"-21"-125,0-21-15,0 0 0,1 21-1,-1-21 1,-21 21-16,21 21 15,-21-42-15,0 21 16,21 21-16,-42-21 16,63 0-1,-21-21 1,21 21 0,0 0-1,0 21 1,21-21-16,21 20 15,0 1-15,42 21 16,-42-21-16,41 21 16,-41-42-16,-21 0 15,42 21-15,-42-21 16,0 0-16,21 0 16,-21 0 15,0-1-31,0 1 15,-21 21 64,0-21-48,0 21-16,0-21-15,-42 0 16,0-21-16,0 0 16,21 42-16,-21-42 15,-21 0-15,1 0 16,-1 0-16,42 0 16,-21 0-16,21 0 15,-21 0-15,21 0 16,-21 0-16,21 0 15,0 0-15,0 0 16,0 0-16,1 0 31,-1 0 1</inkml:trace>
  <inkml:trace contextRef="#ctx0" brushRef="#br0" timeOffset="67775.9844">7957 9238 0,'0'21'94,"0"0"-79,21 21 1,-21-21 0,0 0-16,0 21 15,0 0-15,0 0 16,-21-21-16,0 42 15,-21 20-15,21-62 16,0 21-16,21 0 16,0 0-1,-41-21-15,41-42 141,0-42-125,0 0-16,0 0 15,0 43 1,0-22-16,20 0 15,-20 0-15,0 21 16,21 0-16,0 21 16,-21-42-16,21 42 31,-21-21-15,42 0-16,-21-21 15,0 21-15,21-21 16,-21 21-1,0 21 64,0 0-64,0 0-15,-21 21 16,21 21-16,21 0 15,-42-21-15,41 21 16,-41-21-16,42 42 16,-21-42-1,0 0-15,-21 0 16,21 21-16,0-1 16,21-20-16,-42 0 15,42 0 1,-42 0-1,0 0 1,0-84 93,21-41-93,-21 62-16,0-21 16,21 21-16,-21-21 15,0 42-15,21 0 16,-21 0-16,21 21 16,-21-21 15,21 0 0,-21 0-15,20 21-16,1 0 78,0 0-47,21 0-31,-42 21 16,21 0-16,0 21 15,0-21-15,0 0 16,-21 21-16,21 0 16,21-21-16,-42 21 15,0-21 63</inkml:trace>
  <inkml:trace contextRef="#ctx0" brushRef="#br0" timeOffset="68832.7245">2115 8568 0,'21'21'63,"63"-21"-63,62 21 15,1 0-15,-1-21 16,64 0-16,20 0 15,-41 0-15,20 0 16,-104 0-16,-43 0 16,-41 0-16,21 0 15,-42-63 142</inkml:trace>
  <inkml:trace contextRef="#ctx0" brushRef="#br0" timeOffset="69408.1008">3727 8317 0,'21'-21'94,"21"42"-79,21-21 1,-21 21-16,0-21 15,-21 21-15,0-21 16,0 0 0,-1 0 31,-20 41-32,0-20 1,-20 21-16,-43 0 15,42-21-15,-21 42 16,-21-42-16,21 42 16,0-21-16,0-21 15,1-21-15,41 21 16</inkml:trace>
  <inkml:trace contextRef="#ctx0" brushRef="#br0" timeOffset="70985.3117">13506 7667 0,'0'21'187,"0"0"-171,-21 21 0,-42 42-1,42-21 1,-41 20-16,20 1 15,-42 42-15,63 0 16,-63-1-16,22 1 16,20 0-16,-21-22 15,-21 43-15,42-21 16,-21-42-16,1 20 16,41-62-16,21-21 15,0 0-15,41-63 125,106-83-125</inkml:trace>
  <inkml:trace contextRef="#ctx0" brushRef="#br0" timeOffset="71624.4164">13506 7877 0,'21'0'63,"0"83"-63,21 22 15,-21 0 1,42 42-16,-42-43 16,0 22-16,20-21 15,-20-21-15,-21-42 16,21-22-16,-21 1 16,21-21-1,-21 21 1,21 0-1</inkml:trace>
  <inkml:trace contextRef="#ctx0" brushRef="#br0" timeOffset="72065.6964">13192 8610 0,'21'0'15,"21"0"1,0 0-16,21 0 16,-1 0-16,1 0 15,-21 0-15,0 0 16,-21 0 0,0 0-16,0 0 15,42 0 63,-21 0-62</inkml:trace>
  <inkml:trace contextRef="#ctx0" brushRef="#br0" timeOffset="73001.2504">14009 8589 0,'0'21'94,"0"21"-94,0 0 15,0 0-15,0 0 16,0-1-16,0 22 15,0-42-15,0 21 16,0-21-16,0 21 16,0-21 62,0-63 47,0-63-110,21 21-15,0 22 16,41-64-16,-41 63 16,-21 21-16,0 0 15,42-21-15,-21 42 16,0 1 62,-21-1-62,21 21-1,0 0 17,21 0-32,-21 0 31</inkml:trace>
  <inkml:trace contextRef="#ctx0" brushRef="#br0" timeOffset="74080.5156">14658 8484 0,'-63'0'125,"42"0"-125,-21 0 16,21 42-16,0 0 15,-21 42-15,1-42 16,20 0-16,0 0 15,0-22 1,21 1-16,0 0 16,21-21 62,21 0-63,-21 0-15,20 0 16,22-21-16,0 0 16,-21 1-16,-42-1 15,63 21-15,-42-21 16,42-21-16,-43 21 31,-20 42 79,0 63-110,0 20 15,-20-41-15,-22 63 16,21-42-16,-21 41 15,0-41-15,42-21 16,-42 0-16,42-42 16,-21 21 15,0-42 0,0 0-15,-21 0-1,0 0-15,1 0 16,20 0 0,-42-21-1,63 0 1,0 0-16,0-42 16</inkml:trace>
  <inkml:trace contextRef="#ctx0" brushRef="#br0" timeOffset="76312.782">15391 8002 0,'21'21'46,"-21"42"-30,0 0-16,0-21 16,0-21-16,0 42 15,0 21-15,0-64 16,21 64-16,-21 21 16,0-21-16,0 0 15,0-42-15,0 20 16,0-41-1,0 0 1,0 0 47,0-126 46,0 1-93,0 20-16,0 0 15,42-21-15,-42 22 16,20-22-16,1-21 15,-21 84-15,21 0 16,0 0-16,-21 21 16,21 21-1,-21-41 1,0 20 0,0 0-1,21 0-15,-21 0 16,21 0-1,21 42 95,0 84-95,-21-22-15,0 1 0,21 42 16,-21-63 0,20 41-16,-20-41 15,21 0-15,-21 21 16,-21-63-16,21 0 16,-21 21-16,21-21 15,-21 0-15,21 0 16,-21 0-1,21-21 110,0-42-125,21-42 16,21-42-16,-22 84 16,22-83-16,0 20 15,-42 63-15,-21 0 16,21 0-16,-21 21 16,21 0-16,0-21 15,0 21 16,-21 0 32,21 21 31,-21-21-79,21 63 110,21 63-125,-1 0 16,-20-42-16,-21 41 16,21-41-16,-21 0 15,0-21-15,42 0 16,-42-21-16,0 21 15,0-21 1,0 21 31,21-42-47,0 42 109</inkml:trace>
  <inkml:trace contextRef="#ctx0" brushRef="#br0" timeOffset="77464.4293">17066 8484 0,'0'-21'78,"-21"21"-31,-21 0-31,-42 0-16,-20 63 15,41 0-15,42-42 16,-42 42-16,63-42 16,0 21-16,0-21 15,0 41-15,0-41 16,0 0 0,0 0-16,0 0 31,42-21 16,0-21-32,21 0-15,-42 21 16,20-21-16,1-21 16,-21 42-16,0-20 15,0-1-15,21-42 16,-21 63-16,-21-21 15,21 0-15,-21 0 16,0 0-16,21 21 16,-21-21 15,0 42 172,0 0-187,21 0-16,-21 0 47</inkml:trace>
  <inkml:trace contextRef="#ctx0" brushRef="#br0" timeOffset="78104.7939">17213 8484 0,'-21'42'47,"21"42"-31,-42-21-16,42-21 15,-21 21-15,21-22 16,0 22-16,0-42 15,0 0-15,0 0 16,0 0-16,0 0 16,0 0-16,21-21 156,0 0-125</inkml:trace>
  <inkml:trace contextRef="#ctx0" brushRef="#br0" timeOffset="79088.5052">17464 8547 0,'42'0'94,"-21"21"-79,0 42-15,-21-42 16,41 42-16,-20-42 16,-21 21-16,0 20 15,0-41-15,0 42 16,0-42-16,0 0 16,0 0-1,0 0 1,0 0-1,0 0 1,0 0 31,21-84 78,42-42-125,21-20 16,-63 104-16,21-63 15,-21 84-15,0-42 16,-21 21-1,21 0-15,-1 0 47</inkml:trace>
  <inkml:trace contextRef="#ctx0" brushRef="#br0" timeOffset="80184.6252">1047 7206 0,'21'42'78,"84"-21"-63,-1 0-15,85 42 16,-105-42-16,41 0 16,-83 21-1,0-42-15,21 0 16</inkml:trace>
  <inkml:trace contextRef="#ctx0" brushRef="#br0" timeOffset="80728.083">1696 7437 0,'0'0'0,"-21"21"16,21 0-16,0 0 15,-21 20-15,21-20 16,-42 42-16,21-21 16,0 21-16,21-21 15,-20-21-15,20 0 16,0 42-16,0-21 15,0-21 1,0-1 15,0 1-31,0 0 16,20-21 31,22 0-47,-21 0 15,21 0 1,0 0-16,0 0 16,-21 0-1</inkml:trace>
  <inkml:trace contextRef="#ctx0" brushRef="#br0" timeOffset="81712.7454">2136 7814 0,'0'-21'78,"0"0"0,-21 21-62,-21 0-16,21 0 16,-21 0-16,21 21 15,0-21-15,21 21 16,-21 0 0,21 0-1,-21 21 1,21-21-1,0 0-15,0-1 16,0 1 0,21 0-16,0 0 15,0-21 1,-21 21 0,0 0-1,-21 0 110,-41-21-109,20 0-1,21 0-15,0 0 16,21-21 47</inkml:trace>
  <inkml:trace contextRef="#ctx0" brushRef="#br0" timeOffset="83312.5102">1968 7981 0,'21'0'141,"21"0"-126,0-21-15,-21 1 16,21 20-16,42-21 16,-63 21-16,20-21 15,1 0 1,-21 0 0,0 21-16,0 0 15,-21-21 1,0 0 31,0 0-16,0 0 0,-21 0-15,0 21 15,-21 0-15,21 0-16,1 0 15,-22 0-15,21 0 16,0 0 15,0 0-15,0 0-16,-42 0 15,0 0-15,21 21 16,0-21-16,22 21 16,-1 0-16,0 0 15,0 0 1,21 0-16,-21 0 16,21 0-16,0 20 15,0 1 1,0-21-16,0 0 15,0 0 17,0 0-17,0 0 1,42 0 0,-42 0-16,42-21 15,-1 0 1,-20 0-16,21 0 15,0 0 1,-21 0 0,0 0-16,0 0 15,0 0-15,0 0 16,0 0-16,42 21 16,-42-21-1</inkml:trace>
  <inkml:trace contextRef="#ctx0" brushRef="#br0" timeOffset="84127.9878">2743 7772 0,'-42'0'16,"21"0"15,-21 0 0,21 0-15,1 21-1,20 0 1,0 21-16,0-21 16,0 21-16,0-21 15,0 20-15,0 1 16,0-21-16,20 0 16,1 0-16,-21 0 31,21-21 31,-21 21 1,-21-21-48,-20 0 1,20 0 0,0 0 62</inkml:trace>
  <inkml:trace contextRef="#ctx0" brushRef="#br0" timeOffset="84785.3431">2848 7898 0,'0'-21'15,"21"0"32,0 21-31,21 0-1,-1 0 1,1 0-16,0 0 16,0 0-1,0 0-15,-21 0 16,21 0-1,-21 0-15,21 0 32,-21 0 93</inkml:trace>
  <inkml:trace contextRef="#ctx0" brushRef="#br0" timeOffset="85368.419">3329 7772 0,'-21'0'31,"-20"0"-15,-1 21-16,21 0 16,0 21-16,-21 21 15,21-63-15,21 41 16,0 1-16,0-21 15,0 0-15,0 0 32,0 0-32,0 0 15,0 0 1,0 0 0,0 0-16,0 0 15,21-21 1</inkml:trace>
  <inkml:trace contextRef="#ctx0" brushRef="#br0" timeOffset="86607.9102">398 2032 0,'21'0'78,"42"0"-78,-1 0 15,1-21 1,0 0-16,42 21 16,-42 0-16,-1 0 15,22 0-15,-21 0 16,21 0-16,-42 0 16,41 0-16,-41 0 15,-21 0-15,0-21 16,21 21 15,0 0 32,-21 0-48</inkml:trace>
  <inkml:trace contextRef="#ctx0" brushRef="#br0" timeOffset="87152.0499">1089 2095 0,'-21'42'31,"21"-22"-15,-21 64-16,0-21 16,21 21-16,-21 21 15,0-22-15,0-41 16,0 0-16,21 21 15,-21-42-15</inkml:trace>
  <inkml:trace contextRef="#ctx0" brushRef="#br0" timeOffset="88167.8716">1131 2556 0,'21'0'32,"0"0"-32,21 0 15,-22 0 1,1 0 0,-21 20-16,21-20 15,-21 21-15,0 0 16,21 0-16,-21 0 15,21-21 1,-21 42 0,0-21-1,0 0 17,0 0-17,0 0 1,0-42 109,0-21-110,21 0-15,21 0 16,-42 0-16,42 1 16,-21-1-16,0 42 15,0-21-15,21-21 16,-21 42 78,-1 0-79</inkml:trace>
  <inkml:trace contextRef="#ctx0" brushRef="#br0" timeOffset="89360.5779">1801 2556 0,'0'-21'93,"-21"21"-77,0 0 0,0 0-16,0 21 15,0-1-15,0-20 16,0 42-16,-21-21 15,42 0-15,-42 0 16,42 21 0,0 0-1,0 0 1,0-21 0,0 21 15,21-42 47,0 0-78,42 0 16,-21-21-16,-42 0 15,21 21-15,0-21 16,21-21-16,-21 21 15,0 0 1,0 0 0,0 0 15,-21 42 188,21-21-204,-1 42 1,1-42 15,0 0 63,0 0-63</inkml:trace>
  <inkml:trace contextRef="#ctx0" brushRef="#br0" timeOffset="89993.234">2052 2681 0,'0'-42'31,"21"21"-15,0 0-1,0 0 1,-21 1 0,42 20 15,-21 0 0,0 0 0,0 0-31,0 20 16,0-20-16,-21 21 16,0 0-1,0 21 1,0-21-16,0 0 16,0 21-16,0-21 15,0 21-15,0 0 16,0 0-16,20-21 125</inkml:trace>
  <inkml:trace contextRef="#ctx0" brushRef="#br0" timeOffset="90472.7352">2366 2178 0,'0'0'0</inkml:trace>
  <inkml:trace contextRef="#ctx0" brushRef="#br0" timeOffset="91928.5458">2492 2451 0,'0'21'94,"0"21"-79,0 20 1,0-20-16,0 0 16,0-21-16,0 42 15,0 0-15,0-42 16,0 21-1,0-21 1,0 0 15,0 0 16,0 0-16,21-42 79,-21-21-110,42-21 15,-21 42-15,-21-21 16,21-21-16,-1 42 16,-20 0-16,21 0 15,0 0 1,-21-21-16,42 22 16,-42-1-1,21 0 1,0 21 124,0 0-140,0 0 16,0 0 0,0 0-1,0 0 1,-21 42 15,0-22-15,0 22-16,0-21 15,0 21 1,0-21-16,0 0 16,0 0-16,0 0 15,0 0 1,0 0 15,0 0-15,0 0 31,0 0-32,0 0 17,0-63 61</inkml:trace>
  <inkml:trace contextRef="#ctx0" brushRef="#br0" timeOffset="92631.8151">2366 2262 0,'-21'0'125,"0"0"-63,0-21-46,0 0-1,1 21 126</inkml:trace>
  <inkml:trace contextRef="#ctx0" brushRef="#br1" timeOffset="105600.3638">9549 3079 0,'20'0'469,"22"-21"-438,-21 0-31,0 21 16,42-21-16,-42 0 15,0 1-15,42-1 16,-21 21-16,-21-21 16,20 21-16,1-21 15,21 0-15,0 21 16,-21-21-16,21 0 15,20-21-15,-20 42 16,21 0-16,0-21 16,-42 0-16,20-21 15,1 42-15,21 0 16,63-21-16,146-21 16,-126 0-16,22 21 15,-85 0-15,-20 21 16,0 0-16,-21 0 15,0-41-15,-1 41 16,-20 0-16,-21-21 16,0 21-16,0 0 15,0 0 1,0 0 0,0 0-1,0 21 1,21-21-16,-21 0 15,21 21-15,-21-21 16,20 0-16,1 20 16,0-20-16,-21 0 15,21 21-15,-21-21 16,0 21 0,0-21-16,0 0 15,42 0-15,-42 42 16,41-21-16,43 0 15,-21 0-15,-63 21 16,21-42-16,0 0 16,-22 21-16,1-21 15,0 21 1,0 0-16,21 0 16,0 0-1,-21-21-15,-21 21 16,21 0-1,0-21 1,0 0 31,-21 21-31,21-21-16,0 42 15,0-22 1,-21 1-16,21 0 15,-1 0 1,1 0-16,-21 0 16,0 0-1,21 0-15,0 0 32,-21 0-17,21-21-15,-21 21 16,0 0-1,21 0 1,0 0 0,0 0-16,-21 0 31,21-21-15,0 21 15,21-21-16,-42 21 17,21 0-32,0 0 15,0-1 1,-21 1 0,0 0-16,21-21 109</inkml:trace>
  <inkml:trace contextRef="#ctx0" brushRef="#br1" timeOffset="106441.2038">13401 3394 0,'0'0'0,"21"0"16,0 20-1,42 22-15,-42-42 16,21 42-16,0-21 16,0 0-16,21 0 15,-22 21-15,1-21 16,-21-21 15,21-21 250,-42-21-249,0-42-32,0 42 15,-21-41-15,-42-43 16,63 63-16,-41-21 16,20 42-16,0 21 15,21-41-15,-21 62 16,21-21 15,-21-42 0</inkml:trace>
  <inkml:trace contextRef="#ctx0" brushRef="#br1" timeOffset="108969.0616">7706 7814 0,'21'0'203,"0"21"-188,0 0 1,-21 0-16,0 0 16,21 0-16,0-21 15,-21 21 1,20-1-1,22 64 17,-21-63-17,0 21 1,0 0-16,0 0 16,0 0-16,21 42 15,-21-42-15,-21 20 16,63 1-16,-42-21 15,0 21-15,-21-21 16,41 21-16,-20-21 16,0 0-16,42 62 15,-63-41-15,63 63 16,-21-63-16,21 41 16,-42-62-16,62 21 15,-62 0-15,21-21 16,-21 0-16,42 21 15,-63-21-15,21 20 16,21 1-16,-21 0 16,0-42-16,0 21 15,20 21-15,-20-21 16,-21 0-16,63-1 16,-63 22-16,21-42 15,42 42-15,-63-21 16,21 21-1,-21-42-15,21 0 16,0 0 0,-21 0 15,21-21 94,21-84-109,0-21-16</inkml:trace>
  <inkml:trace contextRef="#ctx0" brushRef="#br1" timeOffset="109927.6425">9214 7960 0,'0'-20'15,"-42"61"1,21-20 0,-84 84-16,42-21 15,-62 84-15,41-43 16,-42 43-16,-20 41 16,41-20-16,21-63 15,42-1-15,-42 1 16,64-42-16,-22-21 15,21 20-15,0-20 16,21-42-16,-63 63 16,63-63-16,0 42 15,-21-63-15,0 63 16,0-42 0,0 0-1,0 20 1,0 1-1,0-21 1,21 0-16,-42 21 31</inkml:trace>
  <inkml:trace contextRef="#ctx0" brushRef="#br1" timeOffset="146225.0358">13046 2660 0,'0'63'125,"0"21"-125,0 42 15,0-64-15,0 22 16,0-21-16,0 21 16,0-21-16,0 21 15,0-22-15,0 1 16,0-42-16,0 21 15,0-21-15,0 21 16,0 21-16,0 0 16,0-21-16,0-1 15,0 1 1,0 0-16,0-21 16,0 63-16,0-42 15,0 21-15,0 0 16,0-1-16,0 1 15,0-42-15,0 42 16,0-42-16,0 21 16,0 0-16,20-42 15,-20 21-15,0 21 16,21-21-16,-21 0 16,0 0-16,0 20 15,0-20-15,0 0 16,21 21-16,-21 0 15,21-21-15,-21 0 16,0 21-16,0-21 16,0 0-16,0 0 15,0 0-15,0 0 16,21 42-16,0-43 16,-21 1-16,0 42 15,21-21-15,-21 42 16,21-42-16,0 42 15,-21-42-15,21-1 16,-21 22 0,0-42-16,0 21 15,0-21-15,0 21 16,0-21-16,21 0 16,-21 21-16,0-21 15,0 21 1,0-21-1,0 20 1,0-20 0,0 21-1,0-21 1,21 0 15,-21 0-15,21-21-1,0 0 110,0-21-62,-21 0-47,21-21-1,-1 0-15,1 22 16,-21-1-1,0 0-15,0-42 16,42 42 0,-42 0-1,0 0-15,21 0 16,0-21 0,-21 21-16,21-21 15,-21 21 1,21 0-1,-21 0-15,0 0 16,0 0-16,0 1 16,0-1-1,0 0-15,21-21 0,-21 21 32,0 0-32,0 0 15,21 21-15,-21-21 16,0 0-16,0 0 15,0 0 1,0 0-16,0 0 16,0 0-1,21-21-15,-21 21 32,0-20-17,0 20-15,0-21 16,0 21-1,0-21-15,0 21 16,0 0-16,0 0 16,0 0-1,0-21-15,0 0 16,0 0-16,0 21 16,0-21-16,0 1 15,0-1-15,0 21 16,0-21-16,0 0 15,0 21 1,0 0 0,0 0-1,0-21-15,0 0 16,0 21 0,0 0-16,0-21 15,0 1 1,0 20-16,0 0 15,0 0-15,0 0 16,0 0-16,0 0 16,0 0-1,0 0-15,0 0 16,0 0-16,0 0 16,0 0-16,0-21 15,-21 42-15,21-42 16,0 21-16,0-20 15,-21 20-15,21 0 16,-21 0-16,21-21 16,0 21-16,-21 0 15,0 0 1,21-21 0,0 21-16,0 0 31,0 0-31,-21 0 15,21 0-15,-21-21 16,21-20-16,0 20 16,-21 0-16,21 21 15,0-21-15,0 0 16,-21 0-16,21 21 16,0 0-1,0 0-15,0 0 16,-41 0-1,41 0-15,0 0 16,0 1-16,0-22 16,-21-21-1,21 42 1,-21 0-16,21 0 16,0 0-1,-21 0 1,21 0-1,-21 0 1,21 0 0,-21 0 77,0 0-46</inkml:trace>
  <inkml:trace contextRef="#ctx0" brushRef="#br1" timeOffset="149656.516">13087 2430 0,'21'0'125,"0"0"-110,0 0-15,21 0 16,-21 0-1,21 0-15,0 0 16,0 0-16,20 0 16,-41 0-16,21 0 15,-21 21-15,42-21 16,-63 21-16,42 0 16,-21-21 15,-21 21-16,21-21 95,-21 42-95,21-22-15,21 22 16,-42 42-16,21-42 16,-21 42-1,21-21-15,20 0 0,-41-22 16,21 22 0,-21 0-16,0-21 15,0 0-15,0 21 16,0-42-16,21 42 15,-21-42-15,0 41 16,42 1-16,-42-21 16,0 21-16,0 0 15,0 0-15,0-21 16,0 20-16,0 1 16,0 0-16,0-42 15,0 21-15,0 0 16,0 0-16,0 0 15,0 0-15,0 20 16,0-20-16,0 21 16,0 0-16,0 0 15,0-21-15,0 21 16,0-42-16,0 20 16,0-20-16,0 21 15,0 0-15,-21 0 16,21 0-1,0 0-15,0 0 16,0-21 0,0 21-16,0-21 15,-21 21 1,21-1-16,0-20 16,0 0-1,0 21 1,-21-42-1,21 21-15,0 0 16,0 0 0,0 0-16,0 0 15,0 21-15,-21-21 16,21 21 0,0-21-1,0 21-15,-21-22 16,21 1-1,0 21-15,0-21 16,-20-21 0,-1 21-1,21 0-15,0 0 32,0 0-32,-21 0 15,21 0 1,-21-21-1,21 21-15,-21-21 16,0 21 0,0 0-1,21 0 17,-21-21-32,0 21 15,0 0 32,0 0 47,0 0-63,-21-21 0,21 0 1,-21 21-17,1-21 16,20 0 16,-21 0-31,21 0 15,-21-21-31,42 0 16,-21 21-16,-21-42 15,42 21-15,-42 21 16,0-21-16,42 0 16,-21-21-1,1 21 1,-22-21 0,42 21-1,-42 0-15,21-21 16,21 21-16,0-41 15,-21 41 1,-21-42-16,42 42 16,0-21-16,0 21 15,-21-21-15,0 0 16,21-21-16,-21 0 16,0-20-16,0 62 15,21-63-15,-21 42 16,21 0-16,0-21 15,-21 42-15,21-21 16,0 21-16,0-20 16,0 20-16,0-42 15,0 21-15,0 21 16,0-21-16,0 0 16,0 0-16,0 0 15,0 0-15,0 21 16,0 1-1,0-22-15,0 0 16,0 21 0,0-21-16,0 21 15,0-21 1,0 21-16,0-21 16,0 21-1,0-21 1,0 21-16,0 0 15,21 0 1,-21 1-16,21-22 16,-21 21-1,21 0 1,-21 0 0,21-21-16,-21 0 15,0 21 1,0-21-1,21 0-15,-21 21 16,21 0 0,-21 0-1,21-20-15,-21 20 16,0 0 0,0 0-1,0 0 1,0 0-1,0 0 17,0 0-1,0 0-31,21-21 16,-21 21-1,0 0 16,21 0-31,-21 0 16,0 0 0,21-21-1,-21 21 1,0 0-16,63-41 16,-42 62-1,-21-21-15,21-21 16,-1 42-16,-20-21 15,21 0-15,-21 0 16,21 21 0,0-21-1,0 0 1,21 21-16,-42-21 16,42 21-16,-21 0 15,21 0 1,-21 0-1,0-21-15,0 21 0,0 0 32,-1-21-32,1 0 15,0 21 48</inkml:trace>
  <inkml:trace contextRef="#ctx0" brushRef="#br1" timeOffset="151176.5439">12899 2262 0,'0'-21'47,"21"21"-16,21 0-15,42 0-16,-43 0 16,22 21-16,42 21 15,-63-21-15,0 0 16,41 21-16,1 0 16,21 0-16,21 42 15,-43-22-15,22-41 16,-42 0-16,41 21 15,-62-21-15,0 0 16,0-21 0,-21 0 15,0 42-15,0-42-16,0 0 15,0 0 1,0 0 15</inkml:trace>
  <inkml:trace contextRef="#ctx0" brushRef="#br1" timeOffset="154495.9913">13443 2053 0,'21'0'93,"63"0"-93,42 0 16,62 63-16,84 20 16,-20 1-16,-22-42 15,-21 21 1,64-21-16,-148-21 15,64-21-15,-85 21 16,-20-21-16,21 21 16,0 21-16,20-21 15,43-21-15,-22 0 16,-20 0-16,-21 0 16,-63 0-16,-1 0 15,-20 0 1,0 0-16,21 0 15,0 0-15,-21 20 16,42-20-16,-42 0 16,42 42-16,-1-42 15,-41 0 1,21 0-16,63 21 16,-84-21-16,63 42 15,-22-21-15,43 0 16,-42-21-16,21 42 15,-42 0-15,20-42 16,-20 0-16,21 21 16,42 21-16,-63-21 15,41-21 1,-20 21-16,42 42 16,-63-43-16,0-20 15,0 42-15,-21-21 16,20-21-1,-20 0 1,0 21-16,0-21 16,0 0-16,0 0 15,0 21-15,21 0 16,0-21 0,0 0-16,0 21 15,-22 0 1,-20 0 46,0 0-62,0 0 16,0 0-16,0 21 16,0 0-16,0 21 15,0 20-15,-41 22 16,20-21-1,-42 42-15,42-64 16,-63 22-16,42 21 16,0-42-16,1 42 15,-22-22-15,-21 85 16,21-84-16,21 20 16,-62 64-16,-1 21 15,63-127-15,-42 64 16,63-63-16,-42 0 15,43-42-15,-22 21 16,42 0-16,-21-42 16,-21 62-16,21-41 15,0 0-15,-21 21 16,0 0-16,-21-21 16,21 21-16,1 0 15,-43 21-15,42-42 16,-42 62-16,42-62 15,0-21-15,-41 63 16,20-42-16,21-21 16,21 21-16,-21-21 15,0 42-15,0-42 16,-20 0 0,-1 0-1,42 21-15,-42-21 0,42 0 16,-21 21-1,21-21-15,-21 0 16,21 0 0,-20 0-16,-1 21 15,-21 0 1,42 0-16,-21-21 16,-21 0-16,42 0 15,-21 0 1,21 0-16,-20 0 15,20 0 1,0 21 0,0 0-16,-21-21 15,-21 0-15,21 0 16,0 21 0,0-21-16,21 0 15,-20 21-15,-1-21 16,-21 21-16,0 0 15,-21-1-15,-62 43 16,-1-42-16,-20 21 16,-22 21-1,84-42-15,1 0 16,-22 42-16,63-63 16,0 0-16,43 21 15,-1-21-15,-21 0 16,-21 21-16,42 21 15,-21-42 1,21 0-16,-21 0 16,0 21-1,21-21 1,1 0 0,-1 0-1,21 20-15,-21-20 16,-21 21-1,21-21-15,0 0 16,0 0-16,0 0 16,0 0-1,0 0 1,-21 21-16,0-21 31,21 0-31,0 0 16,-20 0-16,-1 21 15,0-21-15,0 21 32,21-21-32,0 0 15,0 0 1,0 0 15,21-21 0,-21-21-15,0 1-16,21 20 16,-21-21-16,0-21 15,-20-21-15,-1-42 16,21 43-16,-21-43 16,0 63-16,0 0 15,21-42-15,0 43 16,0 20-16,21 0 15,-21-21-15,21 0 16,-21 0-16,21 0 16,-21 0-16,21-20 15,0-1-15,-20-42 16,20 21-16,0 22 16,0-1-1,0 21-15,0-21 16,-21-21-16,21 22 15,-21 20-15,21-21 16,-21 21-16,21 21 16,-21-42-16,21-20 15,0 41-15,0-21 16,-21 21-16,0-21 16,21 1-16,0-1 15,0-21-15,0 0 16,0 43-16,0-22 15,0 63-15,0-42 16,0 21-16,0-21 16,0 0-16,0 0 15,0 43 1,0-22-16,21 0 16,-21 21-1,0 0-15,0-21 16,21 21-16,-21 0 15,0 0-15,0 0 16,0 0-16,0 0 16,0 0 31,0-21-16,0 21-16,0-20 1,21 20 0,-21-42-16,0 42 15,0 0 1,0 0 0,0 0-1,0 0 32,0 0-16,0 0-31,0 0 16,21 0 0,-21-21-1,21 21 1,-21 0-1,0 0-15,0 0 32,21 1-32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6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dirty="0"/>
              <a:t>线性</a:t>
            </a:r>
            <a:r>
              <a:rPr lang="zh-CN" altLang="en-US" dirty="0"/>
              <a:t>回归、</a:t>
            </a:r>
            <a:r>
              <a:rPr lang="ja-JP" altLang="en-US" dirty="0"/>
              <a:t>基础优化和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 dirty="0"/>
              <a:t>回归</a:t>
            </a:r>
            <a:endParaRPr lang="en-US" altLang="ja-JP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5439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easure Estimation Qu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测量估计质量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mpare the true value vs the estimated value Real sale price vs estimated house pri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比较真实值与估计值</a:t>
                </a:r>
                <a:r>
                  <a:rPr lang="ja-JP" altLang="en-US" dirty="0"/>
                  <a:t> （</a:t>
                </a:r>
                <a:r>
                  <a:rPr lang="ja-JP" altLang="en-US"/>
                  <a:t>实际销售价格与估计的房价</a:t>
                </a:r>
                <a:r>
                  <a:rPr lang="ja-JP" altLang="en-US" dirty="0"/>
                  <a:t>）</a:t>
                </a:r>
              </a:p>
              <a:p>
                <a:r>
                  <a:rPr lang="ja-JP" altLang="en-US"/>
                  <a:t>以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真实值</a:t>
                </a:r>
                <a:r>
                  <a:rPr lang="zh-CN" altLang="en-US" dirty="0"/>
                  <a:t>，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估计值，我们可以比较损失</a:t>
                </a:r>
                <a:r>
                  <a:rPr lang="ja-JP" altLang="en-US" dirty="0"/>
                  <a:t/>
                </a:r>
                <a:br>
                  <a:rPr lang="ja-JP" altLang="en-US" dirty="0"/>
                </a:br>
                <a:r>
                  <a:rPr lang="ja-JP" altLang="en-US"/>
                  <a:t/>
                </a:r>
                <a:br>
                  <a:rPr lang="ja-JP" altLang="en-US"/>
                </a:br>
                <a:r>
                  <a:rPr lang="ja-JP" altLang="en-US"/>
                  <a:t>平方损失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209" name="Compare the true value vs the estimated value Real sale price vs estimated house pri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blipFill>
                <a:blip r:embed="rId3"/>
                <a:stretch>
                  <a:fillRect l="-66667" r="-88889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Equation"/>
              <p:cNvSpPr txBox="1"/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blipFill>
                <a:blip r:embed="rId4"/>
                <a:stretch>
                  <a:fillRect l="-5435" r="-15217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Equation"/>
          <p:cNvSpPr txBox="1"/>
          <p:nvPr/>
        </p:nvSpPr>
        <p:spPr>
          <a:xfrm>
            <a:off x="1156508" y="20423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13" name="Equation"/>
          <p:cNvSpPr txBox="1"/>
          <p:nvPr/>
        </p:nvSpPr>
        <p:spPr>
          <a:xfrm>
            <a:off x="4071739" y="195367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in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训练数据集 </a:t>
            </a:r>
          </a:p>
        </p:txBody>
      </p:sp>
      <p:sp>
        <p:nvSpPr>
          <p:cNvPr id="216" name="Collect multiple data points to fit parameters Houses sold in the last 6 months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552887" cy="234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收集多个数据点以训练参数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在过去</a:t>
            </a:r>
            <a:r>
              <a:rPr lang="en-US" altLang="zh-CN" dirty="0"/>
              <a:t>6</a:t>
            </a:r>
            <a:r>
              <a:rPr lang="zh-CN" altLang="en-US" dirty="0"/>
              <a:t>个月内出售的房屋）</a:t>
            </a:r>
            <a:r>
              <a:rPr dirty="0"/>
              <a:t/>
            </a:r>
            <a:br>
              <a:rPr dirty="0"/>
            </a:br>
            <a:endParaRPr dirty="0"/>
          </a:p>
          <a:p>
            <a:r>
              <a:rPr lang="ja-JP" altLang="en-US"/>
              <a:t>这个叫做训练数据集 </a:t>
            </a:r>
            <a:endParaRPr lang="en-US" altLang="ja-JP" dirty="0"/>
          </a:p>
          <a:p>
            <a:r>
              <a:rPr lang="ja-JP" altLang="en-US"/>
              <a:t>训练数据集 越大越好</a:t>
            </a:r>
            <a:endParaRPr lang="en-US" altLang="ja-JP" dirty="0"/>
          </a:p>
          <a:p>
            <a:r>
              <a:rPr lang="ja-JP" altLang="en-US"/>
              <a:t>假设有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个房屋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Equation"/>
              <p:cNvSpPr txBox="1"/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blipFill>
                <a:blip r:embed="rId2"/>
                <a:stretch>
                  <a:fillRect l="-3828" r="-57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Equation"/>
              <p:cNvSpPr txBox="1"/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blipFill>
                <a:blip r:embed="rId3"/>
                <a:stretch>
                  <a:fillRect l="-4592" r="-9694" b="-76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学习参数</a:t>
            </a:r>
            <a:endParaRPr dirty="0"/>
          </a:p>
        </p:txBody>
      </p:sp>
      <p:sp>
        <p:nvSpPr>
          <p:cNvPr id="221" name="Training lo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训练损失</a:t>
            </a:r>
            <a:endParaRPr dirty="0"/>
          </a:p>
          <a:p>
            <a:endParaRPr dirty="0"/>
          </a:p>
          <a:p>
            <a:endParaRPr dirty="0"/>
          </a:p>
          <a:p>
            <a:endParaRPr lang="en-US" altLang="ja-JP" dirty="0"/>
          </a:p>
          <a:p>
            <a:r>
              <a:rPr lang="ja-JP" altLang="en-US"/>
              <a:t>最小化学习参数的损失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−⟨</m:t>
                              </m:r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blipFill>
                <a:blip r:embed="rId2"/>
                <a:stretch>
                  <a:fillRect l="-1264" t="-1667" r="-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Equation"/>
              <p:cNvSpPr txBox="1"/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700"/>
              </a:p>
            </p:txBody>
          </p:sp>
        </mc:Choice>
        <mc:Fallback xmlns=""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blipFill>
                <a:blip r:embed="rId3"/>
                <a:stretch>
                  <a:fillRect l="-1852" r="-4321" b="-2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losed-form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封闭解</a:t>
            </a:r>
            <a:endParaRPr dirty="0"/>
          </a:p>
        </p:txBody>
      </p:sp>
      <p:sp>
        <p:nvSpPr>
          <p:cNvPr id="226" name="Add bias into weights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将偏差添加到权重中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  <a:p>
            <a:r>
              <a:rPr lang="ja-JP" altLang="en-US"/>
              <a:t>损失是凸性的，因此最优解满足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blipFill>
                <a:blip r:embed="rId2"/>
                <a:stretch>
                  <a:fillRect l="-1597" r="-1597" b="-226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blipFill>
                <a:blip r:embed="rId3"/>
                <a:stretch>
                  <a:fillRect l="-4598" r="-7471" b="-230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Equation"/>
              <p:cNvSpPr txBox="1"/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blipFill>
                <a:blip r:embed="rId4"/>
                <a:stretch>
                  <a:fillRect l="-1802" r="-2703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Equation"/>
              <p:cNvSpPr txBox="1"/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𝐗𝐲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blipFill>
                <a:blip r:embed="rId5"/>
                <a:stretch>
                  <a:fillRect l="-2381" r="-428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Equation"/>
              <p:cNvSpPr txBox="1"/>
              <p:nvPr/>
            </p:nvSpPr>
            <p:spPr>
              <a:xfrm>
                <a:off x="4119517" y="1056110"/>
                <a:ext cx="2535951" cy="4180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ar-AE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ar-AE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ar-AE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ar-AE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7" y="1056110"/>
                <a:ext cx="2535951" cy="418063"/>
              </a:xfrm>
              <a:prstGeom prst="rect">
                <a:avLst/>
              </a:prstGeom>
              <a:blipFill>
                <a:blip r:embed="rId6"/>
                <a:stretch>
                  <a:fillRect l="-1683" t="-1449" b="-173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blipFill>
                <a:blip r:embed="rId7"/>
                <a:stretch>
                  <a:fillRect l="-1418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基础优化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zh-CN" altLang="en-US" dirty="0"/>
                  <a:t>更新权重</a:t>
                </a:r>
                <a:r>
                  <a:rPr lang="ja-JP" altLang="en-US"/>
                  <a:t>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 xmlns="">
          <p:sp>
            <p:nvSpPr>
              <p:cNvPr id="238" name="Choose a staring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>
                <a:blip r:embed="rId3"/>
                <a:stretch>
                  <a:fillRect l="-2551" r="-14796" b="-13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>
                  <a:blip r:embed="rId4"/>
                  <a:stretch>
                    <a:fillRect l="-23077" r="-34615" b="-8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41667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34615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oose a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选择学习率</a:t>
            </a:r>
            <a:endParaRPr dirty="0"/>
          </a:p>
        </p:txBody>
      </p:sp>
      <p:grpSp>
        <p:nvGrpSpPr>
          <p:cNvPr id="271" name="Group"/>
          <p:cNvGrpSpPr/>
          <p:nvPr/>
        </p:nvGrpSpPr>
        <p:grpSpPr>
          <a:xfrm>
            <a:off x="707492" y="2036379"/>
            <a:ext cx="3728516" cy="2100233"/>
            <a:chOff x="0" y="0"/>
            <a:chExt cx="3728515" cy="2100231"/>
          </a:xfrm>
        </p:grpSpPr>
        <p:grpSp>
          <p:nvGrpSpPr>
            <p:cNvPr id="261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58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0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2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462226" y="413595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4" name="Connection Line"/>
            <p:cNvCxnSpPr>
              <a:stCxn id="263" idx="0"/>
              <a:endCxn id="262" idx="0"/>
            </p:cNvCxnSpPr>
            <p:nvPr/>
          </p:nvCxnSpPr>
          <p:spPr>
            <a:xfrm flipV="1">
              <a:off x="2516539" y="203086"/>
              <a:ext cx="1" cy="26762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5" name="Circle"/>
            <p:cNvSpPr/>
            <p:nvPr/>
          </p:nvSpPr>
          <p:spPr>
            <a:xfrm>
              <a:off x="2380635" y="663620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6" name="Connection Line"/>
            <p:cNvCxnSpPr>
              <a:stCxn id="265" idx="0"/>
              <a:endCxn id="263" idx="0"/>
            </p:cNvCxnSpPr>
            <p:nvPr/>
          </p:nvCxnSpPr>
          <p:spPr>
            <a:xfrm flipV="1">
              <a:off x="2434948" y="470709"/>
              <a:ext cx="81592" cy="25002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7" name="Circle"/>
            <p:cNvSpPr/>
            <p:nvPr/>
          </p:nvSpPr>
          <p:spPr>
            <a:xfrm>
              <a:off x="2283438" y="849469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8" name="Connection Line"/>
            <p:cNvCxnSpPr>
              <a:stCxn id="267" idx="0"/>
              <a:endCxn id="265" idx="0"/>
            </p:cNvCxnSpPr>
            <p:nvPr/>
          </p:nvCxnSpPr>
          <p:spPr>
            <a:xfrm flipV="1">
              <a:off x="2337751" y="720734"/>
              <a:ext cx="97198" cy="1858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9" name="Circle"/>
            <p:cNvSpPr/>
            <p:nvPr/>
          </p:nvSpPr>
          <p:spPr>
            <a:xfrm>
              <a:off x="2111090" y="993001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0" name="Connection Line"/>
            <p:cNvCxnSpPr>
              <a:stCxn id="269" idx="0"/>
              <a:endCxn id="267" idx="0"/>
            </p:cNvCxnSpPr>
            <p:nvPr/>
          </p:nvCxnSpPr>
          <p:spPr>
            <a:xfrm flipV="1">
              <a:off x="2165403" y="906583"/>
              <a:ext cx="172349" cy="143533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  <p:sp>
        <p:nvSpPr>
          <p:cNvPr id="272" name="Not too small"/>
          <p:cNvSpPr txBox="1"/>
          <p:nvPr/>
        </p:nvSpPr>
        <p:spPr>
          <a:xfrm>
            <a:off x="1630357" y="1290147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73" name="Not too big"/>
          <p:cNvSpPr txBox="1"/>
          <p:nvPr/>
        </p:nvSpPr>
        <p:spPr>
          <a:xfrm>
            <a:off x="5783108" y="1290147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grpSp>
        <p:nvGrpSpPr>
          <p:cNvPr id="287" name="Group"/>
          <p:cNvGrpSpPr/>
          <p:nvPr/>
        </p:nvGrpSpPr>
        <p:grpSpPr>
          <a:xfrm>
            <a:off x="4707992" y="2036379"/>
            <a:ext cx="3728516" cy="2100233"/>
            <a:chOff x="0" y="0"/>
            <a:chExt cx="3728515" cy="2100231"/>
          </a:xfrm>
        </p:grpSpPr>
        <p:grpSp>
          <p:nvGrpSpPr>
            <p:cNvPr id="277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74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5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6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2628419" y="1355357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0" name="Connection Line"/>
            <p:cNvCxnSpPr>
              <a:stCxn id="279" idx="0"/>
              <a:endCxn id="278" idx="0"/>
            </p:cNvCxnSpPr>
            <p:nvPr/>
          </p:nvCxnSpPr>
          <p:spPr>
            <a:xfrm flipH="1" flipV="1">
              <a:off x="2516539" y="203086"/>
              <a:ext cx="166194" cy="120938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1" name="Circle"/>
            <p:cNvSpPr/>
            <p:nvPr/>
          </p:nvSpPr>
          <p:spPr>
            <a:xfrm>
              <a:off x="2336316" y="501120"/>
              <a:ext cx="108628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2" name="Connection Line"/>
            <p:cNvCxnSpPr>
              <a:stCxn id="281" idx="0"/>
              <a:endCxn id="279" idx="0"/>
            </p:cNvCxnSpPr>
            <p:nvPr/>
          </p:nvCxnSpPr>
          <p:spPr>
            <a:xfrm>
              <a:off x="2390630" y="558234"/>
              <a:ext cx="292103" cy="854238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3" name="Circle"/>
            <p:cNvSpPr/>
            <p:nvPr/>
          </p:nvSpPr>
          <p:spPr>
            <a:xfrm>
              <a:off x="2397927" y="1307423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4" name="Connection Line"/>
            <p:cNvCxnSpPr>
              <a:stCxn id="283" idx="0"/>
              <a:endCxn id="281" idx="0"/>
            </p:cNvCxnSpPr>
            <p:nvPr/>
          </p:nvCxnSpPr>
          <p:spPr>
            <a:xfrm flipH="1" flipV="1">
              <a:off x="2390630" y="558234"/>
              <a:ext cx="61611" cy="80630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5" name="Circle"/>
            <p:cNvSpPr/>
            <p:nvPr/>
          </p:nvSpPr>
          <p:spPr>
            <a:xfrm>
              <a:off x="2155408" y="79726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6" name="Connection Line"/>
            <p:cNvCxnSpPr>
              <a:stCxn id="285" idx="0"/>
              <a:endCxn id="283" idx="0"/>
            </p:cNvCxnSpPr>
            <p:nvPr/>
          </p:nvCxnSpPr>
          <p:spPr>
            <a:xfrm>
              <a:off x="2209721" y="854376"/>
              <a:ext cx="242520" cy="51016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小批量随机梯度下降</a:t>
            </a:r>
            <a:r>
              <a:rPr lang="zh-CN" altLang="en-US" dirty="0"/>
              <a:t>（</a:t>
            </a:r>
            <a:r>
              <a:rPr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287" lvl="1" indent="-235818" defTabSz="448055">
              <a:defRPr sz="2352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287" lvl="1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zh-CN" altLang="en-US" dirty="0"/>
              <a:t>个样本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784098" lvl="1" indent="-336042" defTabSz="448055">
              <a:defRPr sz="2352" i="1"/>
            </a:pPr>
            <a:r>
              <a:rPr dirty="0"/>
              <a:t>b </a:t>
            </a:r>
            <a:r>
              <a:rPr lang="ja-JP" altLang="en-US" i="0"/>
              <a:t>是</a:t>
            </a:r>
            <a:r>
              <a:rPr lang="zh-CN" altLang="en-US" i="0" dirty="0"/>
              <a:t>批量大小，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098" lvl="1" indent="-336042" defTabSz="448055">
              <a:defRPr sz="2352" i="1"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20812"/>
                <a:ext cx="1215737" cy="278137"/>
              </a:xfrm>
              <a:prstGeom prst="rect">
                <a:avLst/>
              </a:prstGeom>
              <a:blipFill>
                <a:blip r:embed="rId3"/>
                <a:stretch>
                  <a:fillRect l="-9375" r="-13542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>
                <a:blip r:embed="rId4"/>
                <a:stretch>
                  <a:fillRect l="-5161" r="-122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hoose a Batch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选择批量值</a:t>
            </a:r>
            <a:endParaRPr dirty="0"/>
          </a:p>
        </p:txBody>
      </p:sp>
      <p:sp>
        <p:nvSpPr>
          <p:cNvPr id="295" name="Not too small"/>
          <p:cNvSpPr txBox="1"/>
          <p:nvPr/>
        </p:nvSpPr>
        <p:spPr>
          <a:xfrm>
            <a:off x="1527256" y="112999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96" name="Not too big"/>
          <p:cNvSpPr txBox="1"/>
          <p:nvPr/>
        </p:nvSpPr>
        <p:spPr>
          <a:xfrm>
            <a:off x="5769056" y="1129994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sp>
        <p:nvSpPr>
          <p:cNvPr id="297" name="Workload is too small, hard to fully utilize computation resources"/>
          <p:cNvSpPr txBox="1"/>
          <p:nvPr/>
        </p:nvSpPr>
        <p:spPr>
          <a:xfrm>
            <a:off x="677748" y="1997615"/>
            <a:ext cx="32554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批量值太小，难以充分利用计算资源</a:t>
            </a:r>
            <a:endParaRPr dirty="0"/>
          </a:p>
        </p:txBody>
      </p:sp>
      <p:sp>
        <p:nvSpPr>
          <p:cNvPr id="298" name="Memory issue…"/>
          <p:cNvSpPr txBox="1"/>
          <p:nvPr/>
        </p:nvSpPr>
        <p:spPr>
          <a:xfrm>
            <a:off x="4888659" y="1973931"/>
            <a:ext cx="378590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批量值太大，浪费计算</a:t>
            </a:r>
            <a:r>
              <a:rPr lang="zh-CN" altLang="en-US" dirty="0"/>
              <a:t>资源；</a:t>
            </a:r>
            <a:endParaRPr lang="en-US" altLang="ja-JP" dirty="0"/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例如 当</a:t>
            </a:r>
            <a:r>
              <a:rPr lang="en-US" altLang="ja-JP" dirty="0"/>
              <a:t>		</a:t>
            </a:r>
            <a:r>
              <a:rPr lang="ja-JP" altLang="en-US"/>
              <a:t>都相同时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6242357" y="2713121"/>
                <a:ext cx="206050" cy="2309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57" y="2713121"/>
                <a:ext cx="206050" cy="230982"/>
              </a:xfrm>
              <a:prstGeom prst="rect">
                <a:avLst/>
              </a:prstGeom>
              <a:blipFill>
                <a:blip r:embed="rId2"/>
                <a:stretch>
                  <a:fillRect l="-43750" r="-62500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302" name="Problem: estimate a real value…"/>
          <p:cNvSpPr txBox="1">
            <a:spLocks noGrp="1"/>
          </p:cNvSpPr>
          <p:nvPr>
            <p:ph type="body" idx="1"/>
          </p:nvPr>
        </p:nvSpPr>
        <p:spPr>
          <a:xfrm>
            <a:off x="340592" y="771336"/>
            <a:ext cx="8205304" cy="42390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问题</a:t>
            </a:r>
            <a:r>
              <a:rPr lang="zh-CN" altLang="en-US" dirty="0"/>
              <a:t>： 估计一个真正的值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损失</a:t>
            </a:r>
            <a:r>
              <a:rPr lang="zh-CN" altLang="en-US" dirty="0"/>
              <a:t>：</a:t>
            </a:r>
            <a:r>
              <a:rPr dirty="0"/>
              <a:t> </a:t>
            </a:r>
            <a:r>
              <a:rPr lang="ja-JP" altLang="en-US"/>
              <a:t>平方损失</a:t>
            </a:r>
            <a:endParaRPr lang="en-US" altLang="ja-JP" dirty="0"/>
          </a:p>
          <a:p>
            <a:endParaRPr dirty="0"/>
          </a:p>
          <a:p>
            <a:r>
              <a:rPr lang="ja-JP" altLang="en-US"/>
              <a:t>小批量随机梯度</a:t>
            </a:r>
            <a:r>
              <a:rPr lang="zh-CN" altLang="en-US" dirty="0"/>
              <a:t>（</a:t>
            </a:r>
            <a:r>
              <a:rPr dirty="0"/>
              <a:t>mini-batch SGD</a:t>
            </a:r>
            <a:r>
              <a:rPr lang="zh-CN" altLang="en-US" dirty="0"/>
              <a:t>）</a:t>
            </a:r>
            <a:r>
              <a:rPr lang="ja-JP" altLang="en-US"/>
              <a:t>学习</a:t>
            </a:r>
            <a:endParaRPr dirty="0"/>
          </a:p>
          <a:p>
            <a:pPr lvl="1"/>
            <a:r>
              <a:rPr lang="ja-JP" altLang="en-US"/>
              <a:t>选择一个起点</a:t>
            </a:r>
            <a:endParaRPr lang="en-US" altLang="ja-JP" dirty="0"/>
          </a:p>
          <a:p>
            <a:pPr lvl="1"/>
            <a:r>
              <a:rPr lang="ja-JP" altLang="en-US"/>
              <a:t>重复</a:t>
            </a:r>
            <a:endParaRPr dirty="0"/>
          </a:p>
          <a:p>
            <a:pPr marL="1257300" lvl="2" indent="-342900"/>
            <a:r>
              <a:rPr lang="ja-JP" altLang="en-US"/>
              <a:t>计算梯度</a:t>
            </a:r>
            <a:endParaRPr lang="en-US" altLang="ja-JP" dirty="0"/>
          </a:p>
          <a:p>
            <a:pPr marL="1257300" lvl="2" indent="-342900"/>
            <a:r>
              <a:rPr lang="ja-JP" altLang="en-US"/>
              <a:t>更新参数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Equation"/>
              <p:cNvSpPr txBox="1"/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blipFill>
                <a:blip r:embed="rId2"/>
                <a:stretch>
                  <a:fillRect l="-3268" r="-1961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Equation"/>
              <p:cNvSpPr txBox="1"/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3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blipFill>
                <a:blip r:embed="rId3"/>
                <a:stretch>
                  <a:fillRect l="-4865" r="-14595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748358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oftmax…"/>
          <p:cNvSpPr txBox="1">
            <a:spLocks noGrp="1"/>
          </p:cNvSpPr>
          <p:nvPr>
            <p:ph type="title"/>
          </p:nvPr>
        </p:nvSpPr>
        <p:spPr>
          <a:xfrm>
            <a:off x="215021" y="1807222"/>
            <a:ext cx="7772401" cy="16197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02" y="1807222"/>
            <a:ext cx="4192291" cy="1619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gression v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回归与分类</a:t>
            </a:r>
            <a:endParaRPr dirty="0"/>
          </a:p>
        </p:txBody>
      </p:sp>
      <p:sp>
        <p:nvSpPr>
          <p:cNvPr id="310" name="Regression estimates a continuous value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457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回归估计连续值</a:t>
            </a:r>
            <a:endParaRPr lang="en-US" altLang="ja-JP" dirty="0"/>
          </a:p>
          <a:p>
            <a:r>
              <a:rPr lang="ja-JP" altLang="en-US"/>
              <a:t>分类预测离散类别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8" y="2857034"/>
            <a:ext cx="2556253" cy="155354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MNIST: classify hand-written digits…"/>
          <p:cNvSpPr txBox="1"/>
          <p:nvPr/>
        </p:nvSpPr>
        <p:spPr>
          <a:xfrm>
            <a:off x="458485" y="2161790"/>
            <a:ext cx="31188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MNIST：</a:t>
            </a:r>
            <a:r>
              <a:rPr lang="ja-JP" altLang="en-US"/>
              <a:t>对手写数字进行分类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86" y="2839303"/>
            <a:ext cx="3583218" cy="143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ImageNet: classify nature objects…"/>
          <p:cNvSpPr txBox="1"/>
          <p:nvPr/>
        </p:nvSpPr>
        <p:spPr>
          <a:xfrm>
            <a:off x="4339543" y="2103133"/>
            <a:ext cx="34009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ImageNet：</a:t>
            </a:r>
            <a:r>
              <a:rPr lang="ja-JP" altLang="en-US"/>
              <a:t>对自然对象进行分类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1000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2" animBg="1" advAuto="0"/>
      <p:bldP spid="312" grpId="1" animBg="1" advAuto="0"/>
      <p:bldP spid="313" grpId="4" animBg="1" advAuto="0"/>
      <p:bldP spid="31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rcRect t="11076" b="16048"/>
          <a:stretch>
            <a:fillRect/>
          </a:stretch>
        </p:blipFill>
        <p:spPr>
          <a:xfrm>
            <a:off x="1499839" y="2061473"/>
            <a:ext cx="2949515" cy="214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07" y="1691557"/>
            <a:ext cx="1467990" cy="261422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https://www.kaggle.com/c/human-protein-atlas-image-classification"/>
          <p:cNvSpPr txBox="1"/>
          <p:nvPr/>
        </p:nvSpPr>
        <p:spPr>
          <a:xfrm>
            <a:off x="1975979" y="4511995"/>
            <a:ext cx="53514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https://www.kaggle.com/c/human-protein-atlas-image-classification</a:t>
            </a:r>
          </a:p>
        </p:txBody>
      </p:sp>
      <p:sp>
        <p:nvSpPr>
          <p:cNvPr id="320" name="Classify human protein microscope images into 28 categories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89781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将人类蛋白质显微镜图像分为</a:t>
            </a:r>
            <a:r>
              <a:rPr lang="en-US" altLang="ja-JP" dirty="0"/>
              <a:t>28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43745"/>
            <a:ext cx="8255000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"/>
          <p:cNvSpPr txBox="1"/>
          <p:nvPr/>
        </p:nvSpPr>
        <p:spPr>
          <a:xfrm>
            <a:off x="6407118" y="4238478"/>
            <a:ext cx="616556" cy="421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spcBef>
                <a:spcPts val="800"/>
              </a:spcBef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5" name="https://www.kaggle.com/c/malware-classification"/>
          <p:cNvSpPr txBox="1"/>
          <p:nvPr/>
        </p:nvSpPr>
        <p:spPr>
          <a:xfrm>
            <a:off x="2622731" y="4208925"/>
            <a:ext cx="38985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https://www.kaggle.com/c/malware-classification</a:t>
            </a:r>
          </a:p>
        </p:txBody>
      </p:sp>
      <p:sp>
        <p:nvSpPr>
          <p:cNvPr id="326" name="Classify malware into 9 categories"/>
          <p:cNvSpPr txBox="1">
            <a:spLocks noGrp="1"/>
          </p:cNvSpPr>
          <p:nvPr>
            <p:ph type="body" sz="quarter" idx="1"/>
          </p:nvPr>
        </p:nvSpPr>
        <p:spPr>
          <a:xfrm>
            <a:off x="321761" y="1147521"/>
            <a:ext cx="8205305" cy="78881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将恶意软件分为</a:t>
            </a:r>
            <a:r>
              <a:rPr lang="en-US" altLang="ja-JP" dirty="0"/>
              <a:t>9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sp>
        <p:nvSpPr>
          <p:cNvPr id="329" name="Classify toxic Wikipedia comments into 7 categori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将维基百科上的恶语评论分为</a:t>
            </a:r>
            <a:r>
              <a:rPr lang="en-US" altLang="ja-JP" dirty="0"/>
              <a:t>7</a:t>
            </a:r>
            <a:r>
              <a:rPr lang="ja-JP" altLang="en-US"/>
              <a:t>类</a:t>
            </a:r>
            <a:endParaRPr dirty="0"/>
          </a:p>
        </p:txBody>
      </p:sp>
      <p:sp>
        <p:nvSpPr>
          <p:cNvPr id="330" name="https://www.kaggle.com/c/jigsaw-toxic-comment-classification-challenge"/>
          <p:cNvSpPr txBox="1"/>
          <p:nvPr/>
        </p:nvSpPr>
        <p:spPr>
          <a:xfrm>
            <a:off x="1693839" y="4574123"/>
            <a:ext cx="575632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https://www.kaggle.com/c/jigsaw-toxic-comment-classification-challenge</a:t>
            </a:r>
          </a:p>
        </p:txBody>
      </p:sp>
      <p:sp>
        <p:nvSpPr>
          <p:cNvPr id="331" name="Classify"/>
          <p:cNvSpPr txBox="1"/>
          <p:nvPr/>
        </p:nvSpPr>
        <p:spPr>
          <a:xfrm>
            <a:off x="4310305" y="2396419"/>
            <a:ext cx="9678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Classify 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rcRect r="33939"/>
          <a:stretch>
            <a:fillRect/>
          </a:stretch>
        </p:blipFill>
        <p:spPr>
          <a:xfrm>
            <a:off x="1922102" y="1661953"/>
            <a:ext cx="4658342" cy="278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edict the category…"/>
          <p:cNvSpPr txBox="1"/>
          <p:nvPr/>
        </p:nvSpPr>
        <p:spPr>
          <a:xfrm>
            <a:off x="4479057" y="1028928"/>
            <a:ext cx="4659967" cy="264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 dirty="0"/>
              <a:t>预测类别</a:t>
            </a:r>
            <a:endParaRPr lang="en-US" altLang="ja-JP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lang="en-US" altLang="zh-CN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lang="en-US" altLang="zh-CN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lang="en-US" altLang="zh-CN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lang="en-US" altLang="zh-CN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zh-CN" altLang="en-US" dirty="0"/>
              <a:t>需</a:t>
            </a:r>
            <a:r>
              <a:rPr lang="ja-JP" altLang="en-US" dirty="0"/>
              <a:t>定义一个</a:t>
            </a:r>
            <a:r>
              <a:rPr lang="zh-CN" altLang="en-US" dirty="0"/>
              <a:t>合适的</a:t>
            </a:r>
            <a:r>
              <a:rPr lang="ja-JP" altLang="en-US" dirty="0"/>
              <a:t>损失函数</a:t>
            </a:r>
            <a:endParaRPr dirty="0"/>
          </a:p>
        </p:txBody>
      </p:sp>
      <p:sp>
        <p:nvSpPr>
          <p:cNvPr id="335" name="Single continuous out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21001" cy="25480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defRPr sz="2256"/>
            </a:pPr>
            <a:r>
              <a:rPr lang="ja-JP" altLang="en-US" dirty="0"/>
              <a:t>单</a:t>
            </a:r>
            <a:r>
              <a:rPr lang="zh-CN" altLang="en-US" dirty="0"/>
              <a:t>个</a:t>
            </a:r>
            <a:r>
              <a:rPr lang="ja-JP" altLang="en-US" dirty="0"/>
              <a:t>连续</a:t>
            </a:r>
            <a:r>
              <a:rPr lang="zh-CN" altLang="en-US" dirty="0"/>
              <a:t>数值</a:t>
            </a:r>
            <a:r>
              <a:rPr lang="ja-JP" altLang="en-US" dirty="0"/>
              <a:t>输出</a:t>
            </a:r>
            <a:endParaRPr lang="en-US" altLang="ja-JP" dirty="0"/>
          </a:p>
          <a:p>
            <a:pPr marL="226193" indent="-226193" defTabSz="429768">
              <a:defRPr sz="2256"/>
            </a:pPr>
            <a:endParaRPr lang="en-US" dirty="0"/>
          </a:p>
          <a:p>
            <a:pPr marL="226193" indent="-226193" defTabSz="429768">
              <a:defRPr sz="2256"/>
            </a:pPr>
            <a:endParaRPr dirty="0"/>
          </a:p>
          <a:p>
            <a:pPr marL="0" indent="0" defTabSz="429768">
              <a:buNone/>
              <a:defRPr sz="2256"/>
            </a:pPr>
            <a:endParaRPr dirty="0"/>
          </a:p>
          <a:p>
            <a:pPr marL="226193" indent="-226193" defTabSz="429768">
              <a:defRPr sz="2256"/>
            </a:pPr>
            <a:r>
              <a:rPr lang="ja-JP" altLang="en-US" dirty="0"/>
              <a:t>输出每个类别的置信度分数</a:t>
            </a:r>
            <a:endParaRPr dirty="0"/>
          </a:p>
        </p:txBody>
      </p:sp>
      <p:sp>
        <p:nvSpPr>
          <p:cNvPr id="336" name="From Regression to Multi-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从回归到多类分类</a:t>
            </a:r>
            <a:endParaRPr dirty="0"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rcRect l="25783"/>
          <a:stretch>
            <a:fillRect/>
          </a:stretch>
        </p:blipFill>
        <p:spPr>
          <a:xfrm>
            <a:off x="1131903" y="1429867"/>
            <a:ext cx="2444371" cy="128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/>
          <a:srcRect l="26786"/>
          <a:stretch>
            <a:fillRect/>
          </a:stretch>
        </p:blipFill>
        <p:spPr>
          <a:xfrm>
            <a:off x="974436" y="3228819"/>
            <a:ext cx="2759307" cy="142558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Equation"/>
              <p:cNvSpPr txBox="1"/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blipFill>
                <a:blip r:embed="rId4"/>
                <a:stretch>
                  <a:fillRect l="-4118" r="-17059" b="-2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animBg="1" advAuto="0"/>
      <p:bldP spid="33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oft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函数</a:t>
            </a:r>
            <a:endParaRPr dirty="0"/>
          </a:p>
        </p:txBody>
      </p:sp>
      <p:sp>
        <p:nvSpPr>
          <p:cNvPr id="342" name="Use exp to get positive numbers…"/>
          <p:cNvSpPr txBox="1">
            <a:spLocks noGrp="1"/>
          </p:cNvSpPr>
          <p:nvPr>
            <p:ph type="body" sz="half" idx="1"/>
          </p:nvPr>
        </p:nvSpPr>
        <p:spPr>
          <a:xfrm>
            <a:off x="321761" y="2077498"/>
            <a:ext cx="8205305" cy="1379494"/>
          </a:xfrm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/>
              <a:t>exp</a:t>
            </a:r>
            <a:r>
              <a:rPr lang="zh-CN" altLang="en-US" dirty="0"/>
              <a:t> </a:t>
            </a:r>
            <a:r>
              <a:rPr lang="ja-JP" altLang="en-US"/>
              <a:t>获得大于</a:t>
            </a:r>
            <a:r>
              <a:rPr lang="en-US" altLang="zh-CN" dirty="0"/>
              <a:t>0</a:t>
            </a:r>
            <a:r>
              <a:rPr lang="zh-CN" altLang="en-US" dirty="0"/>
              <a:t>的值</a:t>
            </a:r>
            <a:endParaRPr lang="en-US" altLang="ja-JP" dirty="0"/>
          </a:p>
          <a:p>
            <a:pPr lvl="1"/>
            <a:r>
              <a:rPr lang="ja-JP" altLang="en-US"/>
              <a:t>除以总和以获得概率分布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blipFill>
                <a:blip r:embed="rId2"/>
                <a:stretch>
                  <a:fillRect l="-1207" t="-19048" r="-805" b="-8254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Example: given scores [1, -1, 2]"/>
          <p:cNvSpPr txBox="1"/>
          <p:nvPr/>
        </p:nvSpPr>
        <p:spPr>
          <a:xfrm>
            <a:off x="1236905" y="3272719"/>
            <a:ext cx="516423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例</a:t>
            </a:r>
            <a:r>
              <a:rPr dirty="0"/>
              <a:t>: [1, -1, 2]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dirty="0" err="1"/>
              <a:t>softmax</a:t>
            </a:r>
            <a:r>
              <a:rPr lang="zh-CN" altLang="en-US" dirty="0"/>
              <a:t> </a:t>
            </a:r>
            <a:r>
              <a:rPr lang="ja-JP" altLang="en-US"/>
              <a:t>为</a:t>
            </a:r>
            <a:r>
              <a:rPr lang="en-US" dirty="0"/>
              <a:t> [0.26, 0.04, 0.7] 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4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Use Square Lo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是否用平方损失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3" name="One-hot encoding of label y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28303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ja-JP" altLang="en-US"/>
              <a:t>进行一位有效编码</a:t>
            </a:r>
            <a:r>
              <a:rPr lang="zh-CN" altLang="en-US" dirty="0"/>
              <a:t>（</a:t>
            </a:r>
            <a:r>
              <a:rPr dirty="0"/>
              <a:t>One-hot encoding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i="1" dirty="0"/>
          </a:p>
          <a:p>
            <a:endParaRPr i="1" dirty="0"/>
          </a:p>
          <a:p>
            <a:r>
              <a:rPr lang="ja-JP" altLang="en-US"/>
              <a:t>我们需要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结果接近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endParaRPr lang="en-US" altLang="ja-JP" dirty="0"/>
          </a:p>
          <a:p>
            <a:r>
              <a:rPr lang="ja-JP" altLang="en-US"/>
              <a:t>用平方损失</a:t>
            </a:r>
            <a:r>
              <a:rPr lang="zh-CN" altLang="en-US" dirty="0"/>
              <a:t>：</a:t>
            </a:r>
            <a:r>
              <a:rPr dirty="0"/>
              <a:t>y = [0, 0,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Equation"/>
              <p:cNvSpPr txBox="1"/>
              <p:nvPr/>
            </p:nvSpPr>
            <p:spPr>
              <a:xfrm>
                <a:off x="2385307" y="1619889"/>
                <a:ext cx="4388317" cy="53508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ar-AE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ar-AE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ar-AE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07" y="1619889"/>
                <a:ext cx="4388317" cy="535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[0.3,   0,      0.7]"/>
          <p:cNvSpPr txBox="1"/>
          <p:nvPr/>
        </p:nvSpPr>
        <p:spPr>
          <a:xfrm>
            <a:off x="2098866" y="3771104"/>
            <a:ext cx="169250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[0.3,   0,      0.7]</a:t>
            </a:r>
          </a:p>
        </p:txBody>
      </p:sp>
      <p:sp>
        <p:nvSpPr>
          <p:cNvPr id="357" name="[0.17, 0.17, 0.66]"/>
          <p:cNvSpPr txBox="1"/>
          <p:nvPr/>
        </p:nvSpPr>
        <p:spPr>
          <a:xfrm>
            <a:off x="2097857" y="4256407"/>
            <a:ext cx="18199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[0.17, 0.17, 0.66]</a:t>
            </a:r>
          </a:p>
        </p:txBody>
      </p:sp>
      <p:sp>
        <p:nvSpPr>
          <p:cNvPr id="358" name="0.18"/>
          <p:cNvSpPr txBox="1"/>
          <p:nvPr/>
        </p:nvSpPr>
        <p:spPr>
          <a:xfrm>
            <a:off x="4431571" y="3746864"/>
            <a:ext cx="5490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0.18</a:t>
            </a:r>
          </a:p>
        </p:txBody>
      </p:sp>
      <p:sp>
        <p:nvSpPr>
          <p:cNvPr id="359" name="0.173"/>
          <p:cNvSpPr txBox="1"/>
          <p:nvPr/>
        </p:nvSpPr>
        <p:spPr>
          <a:xfrm>
            <a:off x="4449307" y="4232167"/>
            <a:ext cx="67619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0.173</a:t>
            </a:r>
          </a:p>
        </p:txBody>
      </p:sp>
      <p:sp>
        <p:nvSpPr>
          <p:cNvPr id="360" name="Softmax output"/>
          <p:cNvSpPr txBox="1"/>
          <p:nvPr/>
        </p:nvSpPr>
        <p:spPr>
          <a:xfrm>
            <a:off x="2102889" y="3334282"/>
            <a:ext cx="1426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</a:t>
            </a:r>
            <a:endParaRPr dirty="0"/>
          </a:p>
        </p:txBody>
      </p:sp>
      <p:sp>
        <p:nvSpPr>
          <p:cNvPr id="361" name="Loss"/>
          <p:cNvSpPr txBox="1"/>
          <p:nvPr/>
        </p:nvSpPr>
        <p:spPr>
          <a:xfrm>
            <a:off x="4425296" y="3310042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损失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ross Entry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交叉熵</a:t>
            </a:r>
            <a:endParaRPr dirty="0"/>
          </a:p>
        </p:txBody>
      </p:sp>
      <p:sp>
        <p:nvSpPr>
          <p:cNvPr id="364" name="Both one-hot encoding and softmax output are probability distrib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一位有效编码与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运算结果都为概率分布</a:t>
            </a:r>
            <a:endParaRPr dirty="0"/>
          </a:p>
          <a:p>
            <a:r>
              <a:rPr lang="ja-JP" altLang="en-US"/>
              <a:t>交叉熵通常用于比较概率分布</a:t>
            </a:r>
            <a:endParaRPr dirty="0"/>
          </a:p>
          <a:p>
            <a:endParaRPr dirty="0"/>
          </a:p>
          <a:p>
            <a:pPr lvl="1"/>
            <a:r>
              <a:rPr lang="ja-JP" altLang="en-US"/>
              <a:t>如果</a:t>
            </a:r>
            <a:r>
              <a:rPr dirty="0"/>
              <a:t> </a:t>
            </a:r>
            <a:r>
              <a:rPr i="1" dirty="0"/>
              <a:t>y = </a:t>
            </a:r>
            <a:r>
              <a:rPr i="1" dirty="0" err="1"/>
              <a:t>i</a:t>
            </a:r>
            <a:r>
              <a:rPr dirty="0"/>
              <a:t>, </a:t>
            </a:r>
            <a:r>
              <a:rPr lang="ja-JP" altLang="en-US"/>
              <a:t>那么</a:t>
            </a:r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Equation"/>
              <p:cNvSpPr txBox="1"/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100" dirty="0"/>
              </a:p>
            </p:txBody>
          </p:sp>
        </mc:Choice>
        <mc:Fallback xmlns="">
          <p:sp>
            <p:nvSpPr>
              <p:cNvPr id="3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blipFill>
                <a:blip r:embed="rId3"/>
                <a:stretch>
                  <a:fillRect l="-1826" r="-3196" b="-102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blipFill>
                <a:blip r:embed="rId4"/>
                <a:stretch>
                  <a:fillRect r="-6069" b="-659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ar Model vs Logistic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线性回归与</a:t>
            </a:r>
            <a:r>
              <a:rPr lang="en-US" dirty="0" err="1"/>
              <a:t>softmax</a:t>
            </a:r>
            <a:r>
              <a:rPr lang="ja-JP" altLang="en-US"/>
              <a:t>回归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Equation"/>
              <p:cNvSpPr txBox="1"/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blipFill>
                <a:blip r:embed="rId2"/>
                <a:stretch>
                  <a:fillRect l="-11111" r="-13889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Equation"/>
              <p:cNvSpPr txBox="1"/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blipFill>
                <a:blip r:embed="rId3"/>
                <a:stretch>
                  <a:fillRect l="-4545" r="-9848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1" name="k-class classification"/>
          <p:cNvSpPr txBox="1"/>
          <p:nvPr/>
        </p:nvSpPr>
        <p:spPr>
          <a:xfrm>
            <a:off x="5502717" y="1382412"/>
            <a:ext cx="14773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dirty="0" err="1"/>
              <a:t>softmax</a:t>
            </a:r>
            <a:r>
              <a:rPr lang="ja-JP" altLang="en-US"/>
              <a:t>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分类问题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2" name="single value regression"/>
          <p:cNvSpPr txBox="1"/>
          <p:nvPr/>
        </p:nvSpPr>
        <p:spPr>
          <a:xfrm>
            <a:off x="2909685" y="1382412"/>
            <a:ext cx="14773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线性回归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回归问题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3" name="Problem"/>
          <p:cNvSpPr txBox="1"/>
          <p:nvPr/>
        </p:nvSpPr>
        <p:spPr>
          <a:xfrm>
            <a:off x="1126927" y="157117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问题</a:t>
            </a:r>
            <a:endParaRPr dirty="0"/>
          </a:p>
        </p:txBody>
      </p:sp>
      <p:sp>
        <p:nvSpPr>
          <p:cNvPr id="374" name="Model"/>
          <p:cNvSpPr txBox="1"/>
          <p:nvPr/>
        </p:nvSpPr>
        <p:spPr>
          <a:xfrm>
            <a:off x="1134413" y="2704631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模型</a:t>
            </a:r>
            <a:endParaRPr dirty="0"/>
          </a:p>
        </p:txBody>
      </p:sp>
      <p:sp>
        <p:nvSpPr>
          <p:cNvPr id="375" name="Loss"/>
          <p:cNvSpPr txBox="1"/>
          <p:nvPr/>
        </p:nvSpPr>
        <p:spPr>
          <a:xfrm>
            <a:off x="1134413" y="362515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p:sp>
        <p:nvSpPr>
          <p:cNvPr id="376" name="Squared loss"/>
          <p:cNvSpPr txBox="1"/>
          <p:nvPr/>
        </p:nvSpPr>
        <p:spPr>
          <a:xfrm>
            <a:off x="3140516" y="360038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平方损失</a:t>
            </a:r>
            <a:endParaRPr dirty="0"/>
          </a:p>
        </p:txBody>
      </p:sp>
      <p:sp>
        <p:nvSpPr>
          <p:cNvPr id="377" name="Cross-entropy loss"/>
          <p:cNvSpPr txBox="1"/>
          <p:nvPr/>
        </p:nvSpPr>
        <p:spPr>
          <a:xfrm>
            <a:off x="5848965" y="3600389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交叉熵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Equation"/>
              <p:cNvSpPr txBox="1"/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blipFill>
                <a:blip r:embed="rId4"/>
                <a:stretch>
                  <a:fillRect l="-3704" r="-8333" b="-5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blipFill>
                <a:blip r:embed="rId5"/>
                <a:stretch>
                  <a:fillRect l="-4478" r="-7463" b="-368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6" y="-184660"/>
            <a:ext cx="7350427" cy="55128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Linear Methods"/>
          <p:cNvSpPr txBox="1">
            <a:spLocks noGrp="1"/>
          </p:cNvSpPr>
          <p:nvPr>
            <p:ph type="title"/>
          </p:nvPr>
        </p:nvSpPr>
        <p:spPr>
          <a:xfrm>
            <a:off x="4361889" y="405626"/>
            <a:ext cx="7772401" cy="103077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43280" y="82800"/>
              <a:ext cx="6558480" cy="37108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920" y="73440"/>
                <a:ext cx="6577200" cy="37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985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7594633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use Buying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r>
              <a:rPr lang="zh-CN" altLang="en-US" dirty="0"/>
              <a:t> </a:t>
            </a:r>
            <a:r>
              <a:rPr dirty="0"/>
              <a:t>101</a:t>
            </a:r>
          </a:p>
        </p:txBody>
      </p:sp>
      <p:sp>
        <p:nvSpPr>
          <p:cNvPr id="156" name="Pick a house, take a tour, and read facts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3691388" cy="1414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挑选一间别墅</a:t>
            </a:r>
            <a:r>
              <a:rPr lang="zh-CN" altLang="en-US" dirty="0"/>
              <a:t>，</a:t>
            </a:r>
            <a:r>
              <a:rPr lang="ja-JP" altLang="en-US"/>
              <a:t>逛一逛</a:t>
            </a:r>
            <a:r>
              <a:rPr lang="zh-CN" altLang="en-US" dirty="0"/>
              <a:t>，</a:t>
            </a:r>
            <a:r>
              <a:rPr lang="ja-JP" altLang="en-US"/>
              <a:t>了解卖点</a:t>
            </a:r>
            <a:endParaRPr dirty="0"/>
          </a:p>
          <a:p>
            <a:r>
              <a:rPr lang="ja-JP" altLang="en-US"/>
              <a:t>估计竞拍价</a:t>
            </a:r>
            <a:endParaRPr dirty="0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2" y="3233971"/>
            <a:ext cx="4123007" cy="920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"/>
          <p:cNvGrpSpPr/>
          <p:nvPr/>
        </p:nvGrpSpPr>
        <p:grpSpPr>
          <a:xfrm>
            <a:off x="4119627" y="1029350"/>
            <a:ext cx="5420459" cy="4022348"/>
            <a:chOff x="0" y="0"/>
            <a:chExt cx="5420457" cy="4022347"/>
          </a:xfrm>
        </p:grpSpPr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05" y="0"/>
              <a:ext cx="1664578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422566"/>
              <a:ext cx="5420458" cy="2599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534" y="5316"/>
              <a:ext cx="1551173" cy="1082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8059" y="0"/>
              <a:ext cx="1616956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3" name="Listing price from agent"/>
          <p:cNvSpPr/>
          <p:nvPr/>
        </p:nvSpPr>
        <p:spPr>
          <a:xfrm>
            <a:off x="542133" y="2364583"/>
            <a:ext cx="1379539" cy="93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" y="0"/>
                </a:moveTo>
                <a:cubicBezTo>
                  <a:pt x="433" y="0"/>
                  <a:pt x="0" y="637"/>
                  <a:pt x="0" y="1419"/>
                </a:cubicBezTo>
                <a:lnTo>
                  <a:pt x="0" y="15822"/>
                </a:lnTo>
                <a:cubicBezTo>
                  <a:pt x="0" y="16604"/>
                  <a:pt x="433" y="17232"/>
                  <a:pt x="963" y="17232"/>
                </a:cubicBezTo>
                <a:lnTo>
                  <a:pt x="1672" y="17232"/>
                </a:lnTo>
                <a:lnTo>
                  <a:pt x="3592" y="21600"/>
                </a:lnTo>
                <a:lnTo>
                  <a:pt x="5512" y="17232"/>
                </a:lnTo>
                <a:lnTo>
                  <a:pt x="20643" y="17232"/>
                </a:lnTo>
                <a:cubicBezTo>
                  <a:pt x="21174" y="17232"/>
                  <a:pt x="21600" y="16604"/>
                  <a:pt x="21600" y="15822"/>
                </a:cubicBezTo>
                <a:lnTo>
                  <a:pt x="21600" y="1419"/>
                </a:lnTo>
                <a:cubicBezTo>
                  <a:pt x="21600" y="637"/>
                  <a:pt x="21174" y="0"/>
                  <a:pt x="20643" y="0"/>
                </a:cubicBezTo>
                <a:lnTo>
                  <a:pt x="96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代理商的</a:t>
            </a:r>
            <a:endParaRPr lang="en-US" altLang="ja-JP" dirty="0"/>
          </a:p>
          <a:p>
            <a:r>
              <a:rPr lang="ja-JP" altLang="en-US"/>
              <a:t>市场价格</a:t>
            </a:r>
            <a:endParaRPr dirty="0"/>
          </a:p>
        </p:txBody>
      </p:sp>
      <p:sp>
        <p:nvSpPr>
          <p:cNvPr id="164" name="Predicted sale price"/>
          <p:cNvSpPr/>
          <p:nvPr/>
        </p:nvSpPr>
        <p:spPr>
          <a:xfrm>
            <a:off x="2368738" y="4084865"/>
            <a:ext cx="1379539" cy="96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lnTo>
                  <a:pt x="565" y="5435"/>
                </a:lnTo>
                <a:cubicBezTo>
                  <a:pt x="235" y="5663"/>
                  <a:pt x="0" y="6125"/>
                  <a:pt x="0" y="6678"/>
                </a:cubicBezTo>
                <a:lnTo>
                  <a:pt x="0" y="20200"/>
                </a:lnTo>
                <a:cubicBezTo>
                  <a:pt x="0" y="20973"/>
                  <a:pt x="445" y="21600"/>
                  <a:pt x="994" y="21600"/>
                </a:cubicBezTo>
                <a:lnTo>
                  <a:pt x="20606" y="21600"/>
                </a:lnTo>
                <a:cubicBezTo>
                  <a:pt x="21155" y="21600"/>
                  <a:pt x="21600" y="20973"/>
                  <a:pt x="21600" y="20200"/>
                </a:cubicBezTo>
                <a:lnTo>
                  <a:pt x="21600" y="6678"/>
                </a:lnTo>
                <a:cubicBezTo>
                  <a:pt x="21600" y="5904"/>
                  <a:pt x="21155" y="5277"/>
                  <a:pt x="20606" y="5277"/>
                </a:cubicBezTo>
                <a:lnTo>
                  <a:pt x="3822" y="5277"/>
                </a:lnTo>
                <a:lnTo>
                  <a:pt x="221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估计</a:t>
            </a:r>
            <a:endParaRPr lang="en-US" altLang="ja-JP" dirty="0"/>
          </a:p>
          <a:p>
            <a:r>
              <a:rPr lang="ja-JP" altLang="en-US"/>
              <a:t>销售价格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use Pric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endParaRPr dirty="0"/>
          </a:p>
        </p:txBody>
      </p:sp>
      <p:sp>
        <p:nvSpPr>
          <p:cNvPr id="167" name="Very important, that’s real money…"/>
          <p:cNvSpPr txBox="1">
            <a:spLocks noGrp="1"/>
          </p:cNvSpPr>
          <p:nvPr>
            <p:ph type="body" sz="quarter" idx="1"/>
          </p:nvPr>
        </p:nvSpPr>
        <p:spPr>
          <a:xfrm>
            <a:off x="394490" y="791973"/>
            <a:ext cx="8205304" cy="5649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非常重要</a:t>
            </a:r>
            <a:r>
              <a:rPr lang="zh-CN" altLang="en-US" dirty="0"/>
              <a:t>，</a:t>
            </a:r>
            <a:r>
              <a:rPr lang="ja-JP" altLang="en-US"/>
              <a:t>因为这是真钱</a:t>
            </a:r>
            <a:r>
              <a:rPr lang="en-US" altLang="zh-CN" dirty="0"/>
              <a:t>……</a:t>
            </a:r>
            <a:endParaRPr dirty="0"/>
          </a:p>
        </p:txBody>
      </p:sp>
      <p:sp>
        <p:nvSpPr>
          <p:cNvPr id="168" name="$100K+ gap"/>
          <p:cNvSpPr txBox="1"/>
          <p:nvPr/>
        </p:nvSpPr>
        <p:spPr>
          <a:xfrm>
            <a:off x="5711278" y="824440"/>
            <a:ext cx="2077121" cy="5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$100K+ </a:t>
            </a:r>
            <a:r>
              <a:rPr lang="ja-JP" altLang="en-US"/>
              <a:t>差距</a:t>
            </a:r>
            <a:endParaRPr dirty="0"/>
          </a:p>
        </p:txBody>
      </p:sp>
      <p:sp>
        <p:nvSpPr>
          <p:cNvPr id="169" name="Year"/>
          <p:cNvSpPr txBox="1"/>
          <p:nvPr/>
        </p:nvSpPr>
        <p:spPr>
          <a:xfrm>
            <a:off x="1845008" y="3247920"/>
            <a:ext cx="587767" cy="364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Year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512709" y="1553187"/>
            <a:ext cx="7410449" cy="2502355"/>
            <a:chOff x="0" y="0"/>
            <a:chExt cx="7410447" cy="2502354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/>
            <a:srcRect l="16773" r="22011" b="21088"/>
            <a:stretch>
              <a:fillRect/>
            </a:stretch>
          </p:blipFill>
          <p:spPr>
            <a:xfrm>
              <a:off x="714629" y="172530"/>
              <a:ext cx="3269803" cy="1812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What A paid"/>
            <p:cNvSpPr/>
            <p:nvPr/>
          </p:nvSpPr>
          <p:spPr>
            <a:xfrm>
              <a:off x="2261465" y="0"/>
              <a:ext cx="2143919" cy="81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876"/>
                    <a:pt x="0" y="1955"/>
                  </a:cubicBezTo>
                  <a:lnTo>
                    <a:pt x="0" y="13623"/>
                  </a:lnTo>
                  <a:cubicBezTo>
                    <a:pt x="0" y="14702"/>
                    <a:pt x="335" y="15567"/>
                    <a:pt x="748" y="15567"/>
                  </a:cubicBezTo>
                  <a:lnTo>
                    <a:pt x="1300" y="15567"/>
                  </a:lnTo>
                  <a:lnTo>
                    <a:pt x="2795" y="21600"/>
                  </a:lnTo>
                  <a:lnTo>
                    <a:pt x="4294" y="15567"/>
                  </a:lnTo>
                  <a:lnTo>
                    <a:pt x="20852" y="15567"/>
                  </a:lnTo>
                  <a:cubicBezTo>
                    <a:pt x="21265" y="15567"/>
                    <a:pt x="21600" y="14702"/>
                    <a:pt x="21600" y="13623"/>
                  </a:cubicBezTo>
                  <a:lnTo>
                    <a:pt x="21600" y="1955"/>
                  </a:lnTo>
                  <a:cubicBezTo>
                    <a:pt x="21600" y="876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 </a:t>
              </a:r>
              <a:r>
                <a:rPr lang="ja-JP" altLang="en-US"/>
                <a:t>付了多少</a:t>
              </a:r>
              <a:endParaRPr dirty="0"/>
            </a:p>
          </p:txBody>
        </p:sp>
        <p:sp>
          <p:nvSpPr>
            <p:cNvPr id="172" name="Historical price estimation over years"/>
            <p:cNvSpPr/>
            <p:nvPr/>
          </p:nvSpPr>
          <p:spPr>
            <a:xfrm>
              <a:off x="617656" y="1220818"/>
              <a:ext cx="2845991" cy="59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2" y="0"/>
                  </a:moveTo>
                  <a:lnTo>
                    <a:pt x="3825" y="11702"/>
                  </a:lnTo>
                  <a:lnTo>
                    <a:pt x="563" y="11702"/>
                  </a:lnTo>
                  <a:cubicBezTo>
                    <a:pt x="252" y="11702"/>
                    <a:pt x="0" y="12040"/>
                    <a:pt x="0" y="12458"/>
                  </a:cubicBezTo>
                  <a:lnTo>
                    <a:pt x="0" y="20844"/>
                  </a:lnTo>
                  <a:cubicBezTo>
                    <a:pt x="0" y="21261"/>
                    <a:pt x="252" y="21600"/>
                    <a:pt x="563" y="21600"/>
                  </a:cubicBezTo>
                  <a:lnTo>
                    <a:pt x="21037" y="21600"/>
                  </a:lnTo>
                  <a:cubicBezTo>
                    <a:pt x="21348" y="21600"/>
                    <a:pt x="21600" y="21261"/>
                    <a:pt x="21600" y="20844"/>
                  </a:cubicBezTo>
                  <a:lnTo>
                    <a:pt x="21600" y="12458"/>
                  </a:lnTo>
                  <a:cubicBezTo>
                    <a:pt x="21600" y="12040"/>
                    <a:pt x="21348" y="11702"/>
                    <a:pt x="21037" y="11702"/>
                  </a:cubicBezTo>
                  <a:lnTo>
                    <a:pt x="6078" y="11702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lang="en-US" altLang="ja-JP" dirty="0"/>
            </a:p>
            <a:p>
              <a:r>
                <a:rPr lang="ja-JP" altLang="en-US"/>
                <a:t>往年房价</a:t>
              </a:r>
              <a:endParaRPr dirty="0"/>
            </a:p>
          </p:txBody>
        </p:sp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3"/>
            <a:srcRect l="37690" b="19460"/>
            <a:stretch>
              <a:fillRect/>
            </a:stretch>
          </p:blipFill>
          <p:spPr>
            <a:xfrm>
              <a:off x="4460279" y="498445"/>
              <a:ext cx="2950168" cy="2003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What B paid"/>
            <p:cNvSpPr/>
            <p:nvPr/>
          </p:nvSpPr>
          <p:spPr>
            <a:xfrm>
              <a:off x="5050050" y="29292"/>
              <a:ext cx="2143920" cy="79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901"/>
                    <a:pt x="0" y="2012"/>
                  </a:cubicBezTo>
                  <a:lnTo>
                    <a:pt x="0" y="14016"/>
                  </a:lnTo>
                  <a:cubicBezTo>
                    <a:pt x="0" y="15127"/>
                    <a:pt x="335" y="16017"/>
                    <a:pt x="748" y="16017"/>
                  </a:cubicBezTo>
                  <a:lnTo>
                    <a:pt x="10772" y="16017"/>
                  </a:lnTo>
                  <a:lnTo>
                    <a:pt x="12263" y="21600"/>
                  </a:lnTo>
                  <a:lnTo>
                    <a:pt x="13759" y="16017"/>
                  </a:lnTo>
                  <a:lnTo>
                    <a:pt x="20852" y="16017"/>
                  </a:lnTo>
                  <a:cubicBezTo>
                    <a:pt x="21265" y="16017"/>
                    <a:pt x="21600" y="15127"/>
                    <a:pt x="21600" y="14016"/>
                  </a:cubicBezTo>
                  <a:lnTo>
                    <a:pt x="21600" y="2012"/>
                  </a:lnTo>
                  <a:cubicBezTo>
                    <a:pt x="21600" y="901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B </a:t>
              </a:r>
              <a:r>
                <a:rPr lang="ja-JP" altLang="en-US"/>
                <a:t>付了多少</a:t>
              </a:r>
              <a:endParaRPr lang="ja-JP" altLang="en-US" dirty="0"/>
            </a:p>
          </p:txBody>
        </p:sp>
        <p:sp>
          <p:nvSpPr>
            <p:cNvPr id="175" name="Price"/>
            <p:cNvSpPr txBox="1"/>
            <p:nvPr/>
          </p:nvSpPr>
          <p:spPr>
            <a:xfrm>
              <a:off x="0" y="825171"/>
              <a:ext cx="755704" cy="424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Price</a:t>
              </a:r>
            </a:p>
          </p:txBody>
        </p:sp>
      </p:grpSp>
      <p:sp>
        <p:nvSpPr>
          <p:cNvPr id="177" name="Redfin overestimated the price, and B believed it"/>
          <p:cNvSpPr txBox="1"/>
          <p:nvPr/>
        </p:nvSpPr>
        <p:spPr>
          <a:xfrm>
            <a:off x="4796813" y="3774680"/>
            <a:ext cx="4132034" cy="54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Redfin </a:t>
            </a:r>
            <a:r>
              <a:rPr lang="ja-JP" altLang="en-US"/>
              <a:t>高估房价</a:t>
            </a:r>
            <a:r>
              <a:rPr lang="zh-CN" altLang="en-US" dirty="0"/>
              <a:t>，</a:t>
            </a:r>
            <a:r>
              <a:rPr dirty="0"/>
              <a:t>B </a:t>
            </a:r>
            <a:r>
              <a:rPr lang="ja-JP" altLang="en-US"/>
              <a:t>相信它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 Simplifi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一个简易模型</a:t>
            </a:r>
            <a:endParaRPr dirty="0"/>
          </a:p>
        </p:txBody>
      </p:sp>
      <p:sp>
        <p:nvSpPr>
          <p:cNvPr id="180" name="Assumption 1 The key factors impacting the prices are #Beds, #Baths, Living Sqft, denoted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假设</a:t>
            </a:r>
            <a:r>
              <a:rPr dirty="0"/>
              <a:t> 1</a:t>
            </a:r>
            <a:br>
              <a:rPr dirty="0"/>
            </a:br>
            <a:r>
              <a:rPr lang="ja-JP" altLang="en-US" dirty="0"/>
              <a:t>影响房价的关键因素</a:t>
            </a:r>
            <a:r>
              <a:rPr lang="zh-CN" altLang="en-US" dirty="0"/>
              <a:t>：</a:t>
            </a:r>
            <a:r>
              <a:rPr dirty="0"/>
              <a:t/>
            </a:r>
            <a:br>
              <a:rPr dirty="0"/>
            </a:br>
            <a:r>
              <a:rPr lang="ja-JP" altLang="en-US" dirty="0"/>
              <a:t>卧室数目</a:t>
            </a:r>
            <a:r>
              <a:rPr lang="zh-CN" altLang="en-US" dirty="0"/>
              <a:t>，</a:t>
            </a:r>
            <a:r>
              <a:rPr lang="ja-JP" altLang="en-US" dirty="0"/>
              <a:t>卫浴数目和房子大小</a:t>
            </a:r>
            <a:r>
              <a:rPr lang="zh-CN" altLang="en-US" dirty="0"/>
              <a:t>，</a:t>
            </a:r>
            <a:r>
              <a:rPr lang="ja-JP" altLang="en-US" dirty="0"/>
              <a:t>分别用</a:t>
            </a:r>
            <a:r>
              <a:rPr lang="en-US" altLang="ja-JP" dirty="0"/>
              <a:t>				</a:t>
            </a:r>
            <a:r>
              <a:rPr lang="ja-JP" altLang="en-US" dirty="0"/>
              <a:t>表示</a:t>
            </a:r>
            <a:endParaRPr dirty="0"/>
          </a:p>
          <a:p>
            <a:endParaRPr lang="en-US" altLang="ja-JP" dirty="0"/>
          </a:p>
          <a:p>
            <a:r>
              <a:rPr lang="ja-JP" altLang="en-US" dirty="0"/>
              <a:t>假设</a:t>
            </a:r>
            <a:r>
              <a:rPr lang="zh-CN" altLang="en-US" dirty="0"/>
              <a:t> </a:t>
            </a:r>
            <a:r>
              <a:rPr dirty="0"/>
              <a:t>2</a:t>
            </a:r>
            <a:br>
              <a:rPr dirty="0"/>
            </a:br>
            <a:r>
              <a:rPr lang="ja-JP" altLang="en-US" dirty="0"/>
              <a:t>销售价格是关键因素的加权总和</a:t>
            </a:r>
            <a:r>
              <a:rPr lang="zh-CN" altLang="en-US" dirty="0"/>
              <a:t>：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ja-JP" altLang="en-US" dirty="0"/>
              <a:t>权重和偏差稍后确定</a:t>
            </a:r>
            <a:r>
              <a:rPr lang="zh-CN" altLang="en-US" dirty="0"/>
              <a:t>。</a:t>
            </a:r>
            <a:endParaRPr dirty="0"/>
          </a:p>
        </p:txBody>
      </p:sp>
      <p:grpSp>
        <p:nvGrpSpPr>
          <p:cNvPr id="185" name="Group"/>
          <p:cNvGrpSpPr/>
          <p:nvPr/>
        </p:nvGrpSpPr>
        <p:grpSpPr>
          <a:xfrm>
            <a:off x="5535164" y="62367"/>
            <a:ext cx="3558553" cy="1165816"/>
            <a:chOff x="0" y="0"/>
            <a:chExt cx="3558552" cy="1165814"/>
          </a:xfrm>
        </p:grpSpPr>
        <p:pic>
          <p:nvPicPr>
            <p:cNvPr id="181" name="Image" descr="Image"/>
            <p:cNvPicPr>
              <a:picLocks noChangeAspect="1"/>
            </p:cNvPicPr>
            <p:nvPr/>
          </p:nvPicPr>
          <p:blipFill>
            <a:blip r:embed="rId2"/>
            <a:srcRect l="31824"/>
            <a:stretch>
              <a:fillRect/>
            </a:stretch>
          </p:blipFill>
          <p:spPr>
            <a:xfrm>
              <a:off x="0" y="0"/>
              <a:ext cx="3558553" cy="1165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Oval"/>
            <p:cNvSpPr/>
            <p:nvPr/>
          </p:nvSpPr>
          <p:spPr>
            <a:xfrm>
              <a:off x="176636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Oval"/>
            <p:cNvSpPr/>
            <p:nvPr/>
          </p:nvSpPr>
          <p:spPr>
            <a:xfrm>
              <a:off x="1033618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Oval"/>
            <p:cNvSpPr/>
            <p:nvPr/>
          </p:nvSpPr>
          <p:spPr>
            <a:xfrm>
              <a:off x="1876833" y="1269"/>
              <a:ext cx="1417681" cy="59776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blipFill>
                <a:blip r:embed="rId3"/>
                <a:stretch>
                  <a:fillRect l="-6494" r="-20779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Equation"/>
              <p:cNvSpPr txBox="1"/>
              <p:nvPr/>
            </p:nvSpPr>
            <p:spPr>
              <a:xfrm>
                <a:off x="2902296" y="3479268"/>
                <a:ext cx="3339408" cy="2876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96" y="3479268"/>
                <a:ext cx="3339408" cy="287626"/>
              </a:xfrm>
              <a:prstGeom prst="rect">
                <a:avLst/>
              </a:prstGeom>
              <a:blipFill>
                <a:blip r:embed="rId4"/>
                <a:stretch>
                  <a:fillRect l="-3285" r="-16423" b="-659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ar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  <p:sp>
        <p:nvSpPr>
          <p:cNvPr id="190" name="Given n-dimensional in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给予</a:t>
            </a:r>
            <a:r>
              <a:rPr dirty="0"/>
              <a:t> </a:t>
            </a:r>
            <a:r>
              <a:rPr i="1" dirty="0"/>
              <a:t>n</a:t>
            </a:r>
            <a:r>
              <a:rPr lang="zh-CN" altLang="en-US" i="1" dirty="0"/>
              <a:t> </a:t>
            </a:r>
            <a:r>
              <a:rPr lang="ja-JP" altLang="en-US"/>
              <a:t>维输入</a:t>
            </a:r>
            <a:r>
              <a:rPr lang="zh-CN" altLang="en-US" dirty="0"/>
              <a:t>，</a:t>
            </a:r>
            <a:endParaRPr dirty="0"/>
          </a:p>
          <a:p>
            <a:r>
              <a:rPr lang="ja-JP" altLang="en-US"/>
              <a:t>线性方法有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个权重和偏差</a:t>
            </a:r>
            <a:r>
              <a:rPr lang="zh-CN" altLang="en-US" dirty="0"/>
              <a:t>：</a:t>
            </a:r>
            <a:r>
              <a:rPr dirty="0"/>
              <a:t/>
            </a:r>
            <a:br>
              <a:rPr dirty="0"/>
            </a:br>
            <a:endParaRPr dirty="0"/>
          </a:p>
          <a:p>
            <a:endParaRPr dirty="0"/>
          </a:p>
          <a:p>
            <a:r>
              <a:rPr lang="ja-JP" altLang="en-US"/>
              <a:t>输出是输入的加权总和</a:t>
            </a:r>
            <a:r>
              <a:rPr lang="zh-CN" altLang="en-US" dirty="0"/>
              <a:t>：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ja-JP" altLang="en-US"/>
              <a:t>矢量化版本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Equation"/>
              <p:cNvSpPr txBox="1"/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blipFill>
                <a:blip r:embed="rId2"/>
                <a:stretch>
                  <a:fillRect l="-1667" r="-2500" b="-481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Equation"/>
              <p:cNvSpPr txBox="1"/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blipFill>
                <a:blip r:embed="rId3"/>
                <a:stretch>
                  <a:fillRect l="-2778" r="-10556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Equation"/>
              <p:cNvSpPr txBox="1"/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blipFill>
                <a:blip r:embed="rId4"/>
                <a:stretch>
                  <a:fillRect l="-2725" r="-1335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blipFill>
                <a:blip r:embed="rId5"/>
                <a:stretch>
                  <a:fillRect l="-5755" r="-10791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ar Model as a Single-layer 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线性方法是一个单层神经网络</a:t>
            </a:r>
            <a:endParaRPr dirty="0"/>
          </a:p>
        </p:txBody>
      </p:sp>
      <p:sp>
        <p:nvSpPr>
          <p:cNvPr id="197" name="We can stack multiple layers to get deep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40592" y="3810503"/>
            <a:ext cx="8205304" cy="7527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我们可以堆叠多个层来获得深层神经网络</a:t>
            </a:r>
            <a:r>
              <a:rPr lang="zh-CN" altLang="en-US" dirty="0"/>
              <a:t>。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07" y="924383"/>
            <a:ext cx="6697586" cy="262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eural Networks Derive from Neuro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神经科学的灵感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91" y="1610603"/>
            <a:ext cx="5523418" cy="2957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Inputs"/>
          <p:cNvSpPr/>
          <p:nvPr/>
        </p:nvSpPr>
        <p:spPr>
          <a:xfrm>
            <a:off x="1176573" y="1416467"/>
            <a:ext cx="1039416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8" y="0"/>
                </a:moveTo>
                <a:cubicBezTo>
                  <a:pt x="574" y="0"/>
                  <a:pt x="0" y="1221"/>
                  <a:pt x="0" y="2718"/>
                </a:cubicBezTo>
                <a:lnTo>
                  <a:pt x="0" y="18882"/>
                </a:lnTo>
                <a:cubicBezTo>
                  <a:pt x="0" y="20379"/>
                  <a:pt x="574" y="21600"/>
                  <a:pt x="1278" y="21600"/>
                </a:cubicBezTo>
                <a:lnTo>
                  <a:pt x="16412" y="21600"/>
                </a:lnTo>
                <a:cubicBezTo>
                  <a:pt x="17117" y="21600"/>
                  <a:pt x="17682" y="20379"/>
                  <a:pt x="17682" y="18882"/>
                </a:cubicBezTo>
                <a:lnTo>
                  <a:pt x="17682" y="14938"/>
                </a:lnTo>
                <a:lnTo>
                  <a:pt x="21600" y="12045"/>
                </a:lnTo>
                <a:lnTo>
                  <a:pt x="17682" y="9152"/>
                </a:lnTo>
                <a:lnTo>
                  <a:pt x="17682" y="2718"/>
                </a:lnTo>
                <a:cubicBezTo>
                  <a:pt x="17682" y="1221"/>
                  <a:pt x="17117" y="0"/>
                  <a:pt x="16412" y="0"/>
                </a:cubicBezTo>
                <a:lnTo>
                  <a:pt x="1278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输入</a:t>
            </a:r>
            <a:endParaRPr dirty="0"/>
          </a:p>
        </p:txBody>
      </p:sp>
      <p:sp>
        <p:nvSpPr>
          <p:cNvPr id="203" name="Computation happens here"/>
          <p:cNvSpPr/>
          <p:nvPr/>
        </p:nvSpPr>
        <p:spPr>
          <a:xfrm>
            <a:off x="609637" y="2987580"/>
            <a:ext cx="2246297" cy="804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4" y="0"/>
                </a:moveTo>
                <a:cubicBezTo>
                  <a:pt x="208" y="0"/>
                  <a:pt x="0" y="589"/>
                  <a:pt x="0" y="1311"/>
                </a:cubicBezTo>
                <a:lnTo>
                  <a:pt x="0" y="20299"/>
                </a:lnTo>
                <a:cubicBezTo>
                  <a:pt x="0" y="21022"/>
                  <a:pt x="208" y="21600"/>
                  <a:pt x="464" y="21600"/>
                </a:cubicBezTo>
                <a:lnTo>
                  <a:pt x="14318" y="21600"/>
                </a:lnTo>
                <a:cubicBezTo>
                  <a:pt x="14574" y="21600"/>
                  <a:pt x="14778" y="21022"/>
                  <a:pt x="14778" y="20299"/>
                </a:cubicBezTo>
                <a:lnTo>
                  <a:pt x="14778" y="14969"/>
                </a:lnTo>
                <a:lnTo>
                  <a:pt x="21600" y="12357"/>
                </a:lnTo>
                <a:lnTo>
                  <a:pt x="14778" y="9734"/>
                </a:lnTo>
                <a:lnTo>
                  <a:pt x="14778" y="1311"/>
                </a:lnTo>
                <a:cubicBezTo>
                  <a:pt x="14778" y="589"/>
                  <a:pt x="14574" y="0"/>
                  <a:pt x="14318" y="0"/>
                </a:cubicBezTo>
                <a:lnTo>
                  <a:pt x="464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计算在此发生</a:t>
            </a:r>
            <a:endParaRPr dirty="0"/>
          </a:p>
        </p:txBody>
      </p:sp>
      <p:sp>
        <p:nvSpPr>
          <p:cNvPr id="204" name="Output"/>
          <p:cNvSpPr/>
          <p:nvPr/>
        </p:nvSpPr>
        <p:spPr>
          <a:xfrm>
            <a:off x="3547398" y="3481118"/>
            <a:ext cx="1021558" cy="1231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608" y="16198"/>
                </a:lnTo>
                <a:lnTo>
                  <a:pt x="3608" y="21036"/>
                </a:lnTo>
                <a:cubicBezTo>
                  <a:pt x="3608" y="21351"/>
                  <a:pt x="3917" y="21600"/>
                  <a:pt x="4297" y="21600"/>
                </a:cubicBezTo>
                <a:lnTo>
                  <a:pt x="20912" y="21600"/>
                </a:lnTo>
                <a:cubicBezTo>
                  <a:pt x="21291" y="21600"/>
                  <a:pt x="21600" y="21351"/>
                  <a:pt x="21600" y="21036"/>
                </a:cubicBezTo>
                <a:lnTo>
                  <a:pt x="21600" y="12766"/>
                </a:lnTo>
                <a:cubicBezTo>
                  <a:pt x="21600" y="12452"/>
                  <a:pt x="21291" y="12196"/>
                  <a:pt x="20912" y="12196"/>
                </a:cubicBezTo>
                <a:lnTo>
                  <a:pt x="5564" y="121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205" name="Send to the next layer"/>
          <p:cNvSpPr/>
          <p:nvPr/>
        </p:nvSpPr>
        <p:spPr>
          <a:xfrm>
            <a:off x="6532182" y="2403352"/>
            <a:ext cx="2253579" cy="134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448" y="15406"/>
                </a:lnTo>
                <a:lnTo>
                  <a:pt x="2448" y="21083"/>
                </a:lnTo>
                <a:cubicBezTo>
                  <a:pt x="2448" y="21371"/>
                  <a:pt x="2564" y="21600"/>
                  <a:pt x="2707" y="21600"/>
                </a:cubicBezTo>
                <a:lnTo>
                  <a:pt x="21341" y="21600"/>
                </a:lnTo>
                <a:cubicBezTo>
                  <a:pt x="21484" y="21600"/>
                  <a:pt x="21600" y="21371"/>
                  <a:pt x="21600" y="21083"/>
                </a:cubicBezTo>
                <a:lnTo>
                  <a:pt x="21600" y="13505"/>
                </a:lnTo>
                <a:cubicBezTo>
                  <a:pt x="21600" y="13217"/>
                  <a:pt x="21484" y="12982"/>
                  <a:pt x="21341" y="12982"/>
                </a:cubicBezTo>
                <a:lnTo>
                  <a:pt x="3175" y="12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algn="r"/>
            <a:r>
              <a:rPr lang="ja-JP" altLang="en-US"/>
              <a:t>发到下一个神经元</a:t>
            </a:r>
            <a:endParaRPr dirty="0"/>
          </a:p>
        </p:txBody>
      </p:sp>
      <p:sp>
        <p:nvSpPr>
          <p:cNvPr id="206" name="The real neuron"/>
          <p:cNvSpPr txBox="1"/>
          <p:nvPr/>
        </p:nvSpPr>
        <p:spPr>
          <a:xfrm>
            <a:off x="3679522" y="917106"/>
            <a:ext cx="1938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rPr lang="ja-JP" altLang="en-US"/>
              <a:t>真实的神经元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701</Words>
  <Application>Microsoft Office PowerPoint</Application>
  <PresentationFormat>全屏显示(16:9)</PresentationFormat>
  <Paragraphs>215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Helvetica</vt:lpstr>
      <vt:lpstr>DeckTemplate-AWS</vt:lpstr>
      <vt:lpstr>PowerPoint 演示文稿</vt:lpstr>
      <vt:lpstr>概要</vt:lpstr>
      <vt:lpstr>线性方法</vt:lpstr>
      <vt:lpstr>房价预测 101</vt:lpstr>
      <vt:lpstr>房价预测</vt:lpstr>
      <vt:lpstr>一个简易模型</vt:lpstr>
      <vt:lpstr>线性方法</vt:lpstr>
      <vt:lpstr>线性方法是一个单层神经网络</vt:lpstr>
      <vt:lpstr>神经科学的灵感</vt:lpstr>
      <vt:lpstr>测量估计质量</vt:lpstr>
      <vt:lpstr>训练数据集 </vt:lpstr>
      <vt:lpstr>学习参数</vt:lpstr>
      <vt:lpstr>封闭解</vt:lpstr>
      <vt:lpstr>基础优化</vt:lpstr>
      <vt:lpstr>梯度下降 </vt:lpstr>
      <vt:lpstr>选择学习率</vt:lpstr>
      <vt:lpstr>小批量随机梯度下降（SGD）</vt:lpstr>
      <vt:lpstr>选择批量值</vt:lpstr>
      <vt:lpstr>总结</vt:lpstr>
      <vt:lpstr>softmax 回归</vt:lpstr>
      <vt:lpstr>回归与分类</vt:lpstr>
      <vt:lpstr>Kaggle上的各种分类任务</vt:lpstr>
      <vt:lpstr>Kaggle上的各种分类任务</vt:lpstr>
      <vt:lpstr>Kaggle上的各种分类任务</vt:lpstr>
      <vt:lpstr>从回归到多类分类</vt:lpstr>
      <vt:lpstr>softmax 函数</vt:lpstr>
      <vt:lpstr>是否用平方损失？</vt:lpstr>
      <vt:lpstr>交叉熵</vt:lpstr>
      <vt:lpstr>线性回归与softmax回归</vt:lpstr>
      <vt:lpstr>PowerPoint 演示文稿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Administrator</cp:lastModifiedBy>
  <cp:revision>57</cp:revision>
  <dcterms:modified xsi:type="dcterms:W3CDTF">2023-03-20T09:25:19Z</dcterms:modified>
</cp:coreProperties>
</file>